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 id="2147483852" r:id="rId2"/>
    <p:sldMasterId id="2147483864" r:id="rId3"/>
  </p:sldMasterIdLst>
  <p:notesMasterIdLst>
    <p:notesMasterId r:id="rId27"/>
  </p:notesMasterIdLst>
  <p:sldIdLst>
    <p:sldId id="256" r:id="rId4"/>
    <p:sldId id="267" r:id="rId5"/>
    <p:sldId id="284" r:id="rId6"/>
    <p:sldId id="399" r:id="rId7"/>
    <p:sldId id="268" r:id="rId8"/>
    <p:sldId id="289" r:id="rId9"/>
    <p:sldId id="290" r:id="rId10"/>
    <p:sldId id="288" r:id="rId11"/>
    <p:sldId id="401" r:id="rId12"/>
    <p:sldId id="402" r:id="rId13"/>
    <p:sldId id="403" r:id="rId14"/>
    <p:sldId id="404" r:id="rId15"/>
    <p:sldId id="294" r:id="rId16"/>
    <p:sldId id="295" r:id="rId17"/>
    <p:sldId id="296" r:id="rId18"/>
    <p:sldId id="390" r:id="rId19"/>
    <p:sldId id="393" r:id="rId20"/>
    <p:sldId id="394" r:id="rId21"/>
    <p:sldId id="395" r:id="rId22"/>
    <p:sldId id="396" r:id="rId23"/>
    <p:sldId id="360" r:id="rId24"/>
    <p:sldId id="397" r:id="rId25"/>
    <p:sldId id="39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643"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4B7F2C-211D-4A4D-8C37-2A4B8E5508D7}" type="datetimeFigureOut">
              <a:rPr lang="en-US" smtClean="0"/>
              <a:t>4/27/2020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76E899-D1C9-41EF-A889-B5819229F4C5}" type="slidenum">
              <a:rPr lang="en-US" smtClean="0"/>
              <a:t>‹#›</a:t>
            </a:fld>
            <a:endParaRPr lang="en-US"/>
          </a:p>
        </p:txBody>
      </p:sp>
    </p:spTree>
    <p:extLst>
      <p:ext uri="{BB962C8B-B14F-4D97-AF65-F5344CB8AC3E}">
        <p14:creationId xmlns:p14="http://schemas.microsoft.com/office/powerpoint/2010/main" val="3387978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58838" lvl="1" indent="-355600">
              <a:buClrTx/>
              <a:buFont typeface="Wingdings 2" panose="05020102010507070707" pitchFamily="18" charset="2"/>
              <a:buChar char="P"/>
            </a:pPr>
            <a:r>
              <a:rPr lang="en-US" sz="2000" dirty="0">
                <a:solidFill>
                  <a:schemeClr val="tx1"/>
                </a:solidFill>
              </a:rPr>
              <a:t>DIY – inexpensive, requires discipline, good test-taking skills, sound conceptual understanding of grammar, math, reading</a:t>
            </a:r>
          </a:p>
          <a:p>
            <a:pPr marL="858838" lvl="1" indent="-355600">
              <a:buClrTx/>
              <a:buFont typeface="Wingdings 2" panose="05020102010507070707" pitchFamily="18" charset="2"/>
              <a:buChar char="P"/>
            </a:pPr>
            <a:r>
              <a:rPr lang="en-US" sz="2000" dirty="0">
                <a:solidFill>
                  <a:schemeClr val="tx1"/>
                </a:solidFill>
              </a:rPr>
              <a:t>Small group classes – moderately expensive, insights into key concepts and strategies, less individualized but more time in class</a:t>
            </a:r>
          </a:p>
          <a:p>
            <a:pPr marL="858838" lvl="1" indent="-355600">
              <a:buClrTx/>
              <a:buFont typeface="Wingdings 2" panose="05020102010507070707" pitchFamily="18" charset="2"/>
              <a:buChar char="P"/>
            </a:pPr>
            <a:r>
              <a:rPr lang="en-US" sz="2000" dirty="0">
                <a:solidFill>
                  <a:schemeClr val="tx1"/>
                </a:solidFill>
              </a:rPr>
              <a:t>Private instruction – more expensive, tailored to your needs and schedule</a:t>
            </a:r>
          </a:p>
          <a:p>
            <a:endParaRPr lang="en-US" dirty="0"/>
          </a:p>
        </p:txBody>
      </p:sp>
      <p:sp>
        <p:nvSpPr>
          <p:cNvPr id="4" name="Slide Number Placeholder 3"/>
          <p:cNvSpPr>
            <a:spLocks noGrp="1"/>
          </p:cNvSpPr>
          <p:nvPr>
            <p:ph type="sldNum" sz="quarter" idx="5"/>
          </p:nvPr>
        </p:nvSpPr>
        <p:spPr/>
        <p:txBody>
          <a:bodyPr/>
          <a:lstStyle/>
          <a:p>
            <a:fld id="{5319672F-BD80-4D9B-849F-9C998E841680}" type="slidenum">
              <a:rPr lang="en-US" smtClean="0"/>
              <a:t>11</a:t>
            </a:fld>
            <a:endParaRPr lang="en-US"/>
          </a:p>
        </p:txBody>
      </p:sp>
    </p:spTree>
    <p:extLst>
      <p:ext uri="{BB962C8B-B14F-4D97-AF65-F5344CB8AC3E}">
        <p14:creationId xmlns:p14="http://schemas.microsoft.com/office/powerpoint/2010/main" val="3943095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Shape 447"/>
          <p:cNvSpPr>
            <a:spLocks noGrp="1" noRot="1" noChangeAspect="1"/>
          </p:cNvSpPr>
          <p:nvPr>
            <p:ph type="sldImg" idx="2"/>
          </p:nvPr>
        </p:nvSpPr>
        <p:spPr>
          <a:xfrm>
            <a:off x="331788" y="696913"/>
            <a:ext cx="6192837" cy="34845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448" name="Shape 448"/>
          <p:cNvSpPr txBox="1">
            <a:spLocks noGrp="1"/>
          </p:cNvSpPr>
          <p:nvPr>
            <p:ph type="body" idx="1"/>
          </p:nvPr>
        </p:nvSpPr>
        <p:spPr>
          <a:xfrm>
            <a:off x="685800" y="4414837"/>
            <a:ext cx="5483224" cy="4181475"/>
          </a:xfrm>
          <a:prstGeom prst="rect">
            <a:avLst/>
          </a:prstGeom>
          <a:noFill/>
          <a:ln>
            <a:noFill/>
          </a:ln>
        </p:spPr>
        <p:txBody>
          <a:bodyPr lIns="91400" tIns="45700" rIns="91400" bIns="45700" anchor="t" anchorCtr="0">
            <a:noAutofit/>
          </a:bodyPr>
          <a:lstStyle/>
          <a:p>
            <a:pPr marL="0" marR="0" lvl="0" indent="0" algn="l" rtl="0">
              <a:spcBef>
                <a:spcPts val="0"/>
              </a:spcBef>
              <a:spcAft>
                <a:spcPts val="0"/>
              </a:spcAft>
              <a:buNone/>
            </a:pPr>
            <a:endParaRPr sz="1200" b="0" i="0" u="none" strike="noStrike" cap="none" baseline="0">
              <a:solidFill>
                <a:schemeClr val="dk1"/>
              </a:solidFill>
              <a:latin typeface="Arial"/>
              <a:ea typeface="Arial"/>
              <a:cs typeface="Arial"/>
              <a:sym typeface="Arial"/>
            </a:endParaRPr>
          </a:p>
        </p:txBody>
      </p:sp>
      <p:sp>
        <p:nvSpPr>
          <p:cNvPr id="449" name="Shape 449"/>
          <p:cNvSpPr txBox="1">
            <a:spLocks noGrp="1"/>
          </p:cNvSpPr>
          <p:nvPr>
            <p:ph type="sldNum" idx="12"/>
          </p:nvPr>
        </p:nvSpPr>
        <p:spPr>
          <a:xfrm>
            <a:off x="3883025" y="8826500"/>
            <a:ext cx="2970212" cy="465138"/>
          </a:xfrm>
          <a:prstGeom prst="rect">
            <a:avLst/>
          </a:prstGeom>
          <a:noFill/>
          <a:ln>
            <a:noFill/>
          </a:ln>
        </p:spPr>
        <p:txBody>
          <a:bodyPr lIns="91400" tIns="45700" rIns="91400" bIns="45700" anchor="b"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Arial"/>
                <a:ea typeface="Arial"/>
                <a:cs typeface="Arial"/>
                <a:sym typeface="Arial"/>
                <a:rtl val="0"/>
              </a:rPr>
              <a:pPr marL="0" marR="0" lvl="0" indent="0" algn="r" defTabSz="914400" rtl="0" eaLnBrk="1" fontAlgn="auto" latinLnBrk="0" hangingPunct="1">
                <a:lnSpc>
                  <a:spcPct val="100000"/>
                </a:lnSpc>
                <a:spcBef>
                  <a:spcPts val="0"/>
                </a:spcBef>
                <a:spcAft>
                  <a:spcPts val="0"/>
                </a:spcAft>
                <a:buClrTx/>
                <a:buSzPct val="25000"/>
                <a:buFontTx/>
                <a:buNone/>
                <a:tabLst/>
                <a:defRPr/>
              </a:pPr>
              <a:t>16</a:t>
            </a:fld>
            <a:endParaRPr kumimoji="0" lang="en-US" sz="1200" b="0" i="0" u="none" strike="noStrike" kern="0" cap="none" spc="0" normalizeH="0" baseline="0" noProof="0">
              <a:ln>
                <a:noFill/>
              </a:ln>
              <a:solidFill>
                <a:srgbClr val="000000"/>
              </a:solidFill>
              <a:effectLst/>
              <a:uLnTx/>
              <a:uFillTx/>
              <a:latin typeface="Arial"/>
              <a:ea typeface="Arial"/>
              <a:cs typeface="Arial"/>
              <a:sym typeface="Arial"/>
              <a:rtl val="0"/>
            </a:endParaRPr>
          </a:p>
        </p:txBody>
      </p:sp>
    </p:spTree>
    <p:extLst>
      <p:ext uri="{BB962C8B-B14F-4D97-AF65-F5344CB8AC3E}">
        <p14:creationId xmlns:p14="http://schemas.microsoft.com/office/powerpoint/2010/main" val="444050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4"/>
        <p:cNvGrpSpPr/>
        <p:nvPr/>
      </p:nvGrpSpPr>
      <p:grpSpPr>
        <a:xfrm>
          <a:off x="0" y="0"/>
          <a:ext cx="0" cy="0"/>
          <a:chOff x="0" y="0"/>
          <a:chExt cx="0" cy="0"/>
        </a:xfrm>
      </p:grpSpPr>
      <p:sp>
        <p:nvSpPr>
          <p:cNvPr id="555" name="Shape 555"/>
          <p:cNvSpPr>
            <a:spLocks noGrp="1" noRot="1" noChangeAspect="1"/>
          </p:cNvSpPr>
          <p:nvPr>
            <p:ph type="sldImg" idx="2"/>
          </p:nvPr>
        </p:nvSpPr>
        <p:spPr>
          <a:xfrm>
            <a:off x="331788" y="696913"/>
            <a:ext cx="6192837" cy="3484562"/>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56" name="Shape 556"/>
          <p:cNvSpPr txBox="1">
            <a:spLocks noGrp="1"/>
          </p:cNvSpPr>
          <p:nvPr>
            <p:ph type="body" idx="1"/>
          </p:nvPr>
        </p:nvSpPr>
        <p:spPr>
          <a:xfrm>
            <a:off x="685800" y="4414837"/>
            <a:ext cx="5483224" cy="4181475"/>
          </a:xfrm>
          <a:prstGeom prst="rect">
            <a:avLst/>
          </a:prstGeom>
          <a:noFill/>
          <a:ln>
            <a:noFill/>
          </a:ln>
        </p:spPr>
        <p:txBody>
          <a:bodyPr lIns="91400" tIns="45700" rIns="91400" bIns="45700" anchor="t" anchorCtr="0">
            <a:noAutofit/>
          </a:bodyPr>
          <a:lstStyle/>
          <a:p>
            <a:pPr marL="0" marR="0" lvl="0" indent="0" algn="l" rtl="0">
              <a:spcBef>
                <a:spcPts val="0"/>
              </a:spcBef>
              <a:spcAft>
                <a:spcPts val="0"/>
              </a:spcAft>
              <a:buNone/>
            </a:pPr>
            <a:r>
              <a:rPr lang="en-US" sz="1200" b="0" i="0" u="none" strike="noStrike" cap="none" baseline="0" dirty="0">
                <a:solidFill>
                  <a:schemeClr val="dk1"/>
                </a:solidFill>
                <a:latin typeface="Arial"/>
                <a:ea typeface="Arial"/>
                <a:cs typeface="Arial"/>
                <a:sym typeface="Arial"/>
              </a:rPr>
              <a:t>This is the recipe for one private college, although the amounts differ college to college, the categories are VERY common</a:t>
            </a:r>
            <a:endParaRPr sz="1200" b="0" i="0" u="none" strike="noStrike" cap="none" baseline="0" dirty="0">
              <a:solidFill>
                <a:schemeClr val="dk1"/>
              </a:solidFill>
              <a:latin typeface="Arial"/>
              <a:ea typeface="Arial"/>
              <a:cs typeface="Arial"/>
              <a:sym typeface="Arial"/>
            </a:endParaRPr>
          </a:p>
        </p:txBody>
      </p:sp>
      <p:sp>
        <p:nvSpPr>
          <p:cNvPr id="557" name="Shape 557"/>
          <p:cNvSpPr txBox="1">
            <a:spLocks noGrp="1"/>
          </p:cNvSpPr>
          <p:nvPr>
            <p:ph type="sldNum" idx="12"/>
          </p:nvPr>
        </p:nvSpPr>
        <p:spPr>
          <a:xfrm>
            <a:off x="3883025" y="8826500"/>
            <a:ext cx="2970212" cy="465138"/>
          </a:xfrm>
          <a:prstGeom prst="rect">
            <a:avLst/>
          </a:prstGeom>
          <a:noFill/>
          <a:ln>
            <a:noFill/>
          </a:ln>
        </p:spPr>
        <p:txBody>
          <a:bodyPr lIns="91400" tIns="45700" rIns="91400" bIns="45700" anchor="b"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fld id="{00000000-1234-1234-1234-123412341234}" type="slidenum">
              <a:rPr kumimoji="0" lang="en-US" sz="1200" b="0" i="0" u="none" strike="noStrike" kern="0" cap="none" spc="0" normalizeH="0" baseline="0" noProof="0">
                <a:ln>
                  <a:noFill/>
                </a:ln>
                <a:solidFill>
                  <a:srgbClr val="000000"/>
                </a:solidFill>
                <a:effectLst/>
                <a:uLnTx/>
                <a:uFillTx/>
                <a:latin typeface="Arial"/>
                <a:cs typeface="Arial"/>
                <a:sym typeface="Arial"/>
                <a:rtl val="0"/>
              </a:rPr>
              <a:pPr marL="0" marR="0" lvl="0" indent="0" algn="r" defTabSz="914400" rtl="0" eaLnBrk="1" fontAlgn="auto" latinLnBrk="0" hangingPunct="1">
                <a:lnSpc>
                  <a:spcPct val="100000"/>
                </a:lnSpc>
                <a:spcBef>
                  <a:spcPts val="0"/>
                </a:spcBef>
                <a:spcAft>
                  <a:spcPts val="0"/>
                </a:spcAft>
                <a:buClrTx/>
                <a:buSzPct val="25000"/>
                <a:buFontTx/>
                <a:buNone/>
                <a:tabLst/>
                <a:defRPr/>
              </a:pPr>
              <a:t>21</a:t>
            </a:fld>
            <a:endParaRPr kumimoji="0" lang="en-US" sz="1200" b="0" i="0" u="none" strike="noStrike" kern="0" cap="none" spc="0" normalizeH="0" baseline="0" noProof="0">
              <a:ln>
                <a:noFill/>
              </a:ln>
              <a:solidFill>
                <a:srgbClr val="000000"/>
              </a:solidFill>
              <a:effectLst/>
              <a:uLnTx/>
              <a:uFillTx/>
              <a:latin typeface="Arial"/>
              <a:cs typeface="Arial"/>
              <a:sym typeface="Arial"/>
              <a:rtl val="0"/>
            </a:endParaRPr>
          </a:p>
        </p:txBody>
      </p:sp>
    </p:spTree>
    <p:extLst>
      <p:ext uri="{BB962C8B-B14F-4D97-AF65-F5344CB8AC3E}">
        <p14:creationId xmlns:p14="http://schemas.microsoft.com/office/powerpoint/2010/main" val="597101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Pusty">
    <p:spTree>
      <p:nvGrpSpPr>
        <p:cNvPr id="1" name="Shape 105"/>
        <p:cNvGrpSpPr/>
        <p:nvPr/>
      </p:nvGrpSpPr>
      <p:grpSpPr>
        <a:xfrm>
          <a:off x="0" y="0"/>
          <a:ext cx="0" cy="0"/>
          <a:chOff x="0" y="0"/>
          <a:chExt cx="0" cy="0"/>
        </a:xfrm>
      </p:grpSpPr>
      <p:sp>
        <p:nvSpPr>
          <p:cNvPr id="106" name="Shape 106"/>
          <p:cNvSpPr txBox="1">
            <a:spLocks noGrp="1"/>
          </p:cNvSpPr>
          <p:nvPr>
            <p:ph type="dt" idx="10"/>
          </p:nvPr>
        </p:nvSpPr>
        <p:spPr>
          <a:xfrm>
            <a:off x="838200" y="6356352"/>
            <a:ext cx="2743200"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7" name="Shape 107"/>
          <p:cNvSpPr txBox="1">
            <a:spLocks noGrp="1"/>
          </p:cNvSpPr>
          <p:nvPr>
            <p:ph type="ftr" idx="11"/>
          </p:nvPr>
        </p:nvSpPr>
        <p:spPr>
          <a:xfrm>
            <a:off x="4038601" y="6356352"/>
            <a:ext cx="4114799"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8" name="Shape 108"/>
          <p:cNvSpPr txBox="1">
            <a:spLocks noGrp="1"/>
          </p:cNvSpPr>
          <p:nvPr>
            <p:ph type="sldNum" idx="12"/>
          </p:nvPr>
        </p:nvSpPr>
        <p:spPr>
          <a:xfrm>
            <a:off x="8610600" y="6356352"/>
            <a:ext cx="2743200"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22152655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Slajd tytułowy">
    <p:spTree>
      <p:nvGrpSpPr>
        <p:cNvPr id="1" name="Shape 109"/>
        <p:cNvGrpSpPr/>
        <p:nvPr/>
      </p:nvGrpSpPr>
      <p:grpSpPr>
        <a:xfrm>
          <a:off x="0" y="0"/>
          <a:ext cx="0" cy="0"/>
          <a:chOff x="0" y="0"/>
          <a:chExt cx="0" cy="0"/>
        </a:xfrm>
      </p:grpSpPr>
      <p:sp>
        <p:nvSpPr>
          <p:cNvPr id="110" name="Shape 110"/>
          <p:cNvSpPr txBox="1">
            <a:spLocks noGrp="1"/>
          </p:cNvSpPr>
          <p:nvPr>
            <p:ph type="ctrTitle"/>
          </p:nvPr>
        </p:nvSpPr>
        <p:spPr>
          <a:xfrm>
            <a:off x="914400" y="1122362"/>
            <a:ext cx="10363200" cy="2387600"/>
          </a:xfrm>
          <a:prstGeom prst="rect">
            <a:avLst/>
          </a:prstGeom>
          <a:noFill/>
          <a:ln>
            <a:noFill/>
          </a:ln>
        </p:spPr>
        <p:txBody>
          <a:bodyPr lIns="91425" tIns="91425" rIns="91425" bIns="91425" anchor="b" anchorCtr="0"/>
          <a:lstStyle>
            <a:lvl1pPr marL="0" marR="0" indent="0" algn="ctr" rtl="0">
              <a:lnSpc>
                <a:spcPct val="90000"/>
              </a:lnSpc>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11" name="Shape 111"/>
          <p:cNvSpPr txBox="1">
            <a:spLocks noGrp="1"/>
          </p:cNvSpPr>
          <p:nvPr>
            <p:ph type="subTitle" idx="1"/>
          </p:nvPr>
        </p:nvSpPr>
        <p:spPr>
          <a:xfrm>
            <a:off x="1524000" y="3602038"/>
            <a:ext cx="9144000" cy="1655761"/>
          </a:xfrm>
          <a:prstGeom prst="rect">
            <a:avLst/>
          </a:prstGeom>
          <a:noFill/>
          <a:ln>
            <a:noFill/>
          </a:ln>
        </p:spPr>
        <p:txBody>
          <a:bodyPr lIns="91425" tIns="91425" rIns="91425" bIns="91425" anchor="t" anchorCtr="0"/>
          <a:lstStyle>
            <a:lvl1pPr marL="0" marR="0" indent="0" algn="ctr" rtl="0">
              <a:lnSpc>
                <a:spcPct val="90000"/>
              </a:lnSpc>
              <a:spcBef>
                <a:spcPts val="1000"/>
              </a:spcBef>
              <a:buClr>
                <a:schemeClr val="dk1"/>
              </a:buClr>
              <a:buFont typeface="Arial"/>
              <a:buNone/>
              <a:defRPr/>
            </a:lvl1pPr>
            <a:lvl2pPr marL="457200" marR="0" indent="0" algn="ctr" rtl="0">
              <a:lnSpc>
                <a:spcPct val="90000"/>
              </a:lnSpc>
              <a:spcBef>
                <a:spcPts val="500"/>
              </a:spcBef>
              <a:buClr>
                <a:schemeClr val="dk1"/>
              </a:buClr>
              <a:buFont typeface="Arial"/>
              <a:buNone/>
              <a:defRPr/>
            </a:lvl2pPr>
            <a:lvl3pPr marL="914400" marR="0" indent="0" algn="ctr" rtl="0">
              <a:lnSpc>
                <a:spcPct val="90000"/>
              </a:lnSpc>
              <a:spcBef>
                <a:spcPts val="500"/>
              </a:spcBef>
              <a:buClr>
                <a:schemeClr val="dk1"/>
              </a:buClr>
              <a:buFont typeface="Arial"/>
              <a:buNone/>
              <a:defRPr/>
            </a:lvl3pPr>
            <a:lvl4pPr marL="1371600" marR="0" indent="0" algn="ctr" rtl="0">
              <a:lnSpc>
                <a:spcPct val="90000"/>
              </a:lnSpc>
              <a:spcBef>
                <a:spcPts val="500"/>
              </a:spcBef>
              <a:buClr>
                <a:schemeClr val="dk1"/>
              </a:buClr>
              <a:buFont typeface="Arial"/>
              <a:buNone/>
              <a:defRPr/>
            </a:lvl4pPr>
            <a:lvl5pPr marL="1828800" marR="0" indent="0" algn="ctr" rtl="0">
              <a:lnSpc>
                <a:spcPct val="90000"/>
              </a:lnSpc>
              <a:spcBef>
                <a:spcPts val="500"/>
              </a:spcBef>
              <a:buClr>
                <a:schemeClr val="dk1"/>
              </a:buClr>
              <a:buFont typeface="Arial"/>
              <a:buNone/>
              <a:defRPr/>
            </a:lvl5pPr>
            <a:lvl6pPr marL="2286000" marR="0" indent="0" algn="ctr" rtl="0">
              <a:lnSpc>
                <a:spcPct val="90000"/>
              </a:lnSpc>
              <a:spcBef>
                <a:spcPts val="500"/>
              </a:spcBef>
              <a:buClr>
                <a:schemeClr val="dk1"/>
              </a:buClr>
              <a:buFont typeface="Arial"/>
              <a:buNone/>
              <a:defRPr/>
            </a:lvl6pPr>
            <a:lvl7pPr marL="2743200" marR="0" indent="0" algn="ctr" rtl="0">
              <a:lnSpc>
                <a:spcPct val="90000"/>
              </a:lnSpc>
              <a:spcBef>
                <a:spcPts val="500"/>
              </a:spcBef>
              <a:buClr>
                <a:schemeClr val="dk1"/>
              </a:buClr>
              <a:buFont typeface="Arial"/>
              <a:buNone/>
              <a:defRPr/>
            </a:lvl7pPr>
            <a:lvl8pPr marL="3200400" marR="0" indent="0" algn="ctr" rtl="0">
              <a:lnSpc>
                <a:spcPct val="90000"/>
              </a:lnSpc>
              <a:spcBef>
                <a:spcPts val="500"/>
              </a:spcBef>
              <a:buClr>
                <a:schemeClr val="dk1"/>
              </a:buClr>
              <a:buFont typeface="Arial"/>
              <a:buNone/>
              <a:defRPr/>
            </a:lvl8pPr>
            <a:lvl9pPr marL="3657600" marR="0" indent="0" algn="ctr" rtl="0">
              <a:lnSpc>
                <a:spcPct val="90000"/>
              </a:lnSpc>
              <a:spcBef>
                <a:spcPts val="500"/>
              </a:spcBef>
              <a:buClr>
                <a:schemeClr val="dk1"/>
              </a:buClr>
              <a:buFont typeface="Arial"/>
              <a:buNone/>
              <a:defRPr/>
            </a:lvl9pPr>
          </a:lstStyle>
          <a:p>
            <a:endParaRPr/>
          </a:p>
        </p:txBody>
      </p:sp>
      <p:sp>
        <p:nvSpPr>
          <p:cNvPr id="112" name="Shape 112"/>
          <p:cNvSpPr txBox="1">
            <a:spLocks noGrp="1"/>
          </p:cNvSpPr>
          <p:nvPr>
            <p:ph type="dt" idx="10"/>
          </p:nvPr>
        </p:nvSpPr>
        <p:spPr>
          <a:xfrm>
            <a:off x="838200" y="6356352"/>
            <a:ext cx="2743200"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3" name="Shape 113"/>
          <p:cNvSpPr txBox="1">
            <a:spLocks noGrp="1"/>
          </p:cNvSpPr>
          <p:nvPr>
            <p:ph type="ftr" idx="11"/>
          </p:nvPr>
        </p:nvSpPr>
        <p:spPr>
          <a:xfrm>
            <a:off x="4038601" y="6356352"/>
            <a:ext cx="4114799"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4" name="Shape 114"/>
          <p:cNvSpPr txBox="1">
            <a:spLocks noGrp="1"/>
          </p:cNvSpPr>
          <p:nvPr>
            <p:ph type="sldNum" idx="12"/>
          </p:nvPr>
        </p:nvSpPr>
        <p:spPr>
          <a:xfrm>
            <a:off x="8610600" y="6356352"/>
            <a:ext cx="2743200"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13048558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ytuł i zawartość">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838200" y="365126"/>
            <a:ext cx="10515600"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17" name="Shape 117"/>
          <p:cNvSpPr txBox="1">
            <a:spLocks noGrp="1"/>
          </p:cNvSpPr>
          <p:nvPr>
            <p:ph type="body" idx="1"/>
          </p:nvPr>
        </p:nvSpPr>
        <p:spPr>
          <a:xfrm>
            <a:off x="838200" y="1825625"/>
            <a:ext cx="10515600" cy="435133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a:lvl1pPr>
            <a:lvl2pPr marL="685800" indent="-76200" algn="l" rtl="0">
              <a:lnSpc>
                <a:spcPct val="90000"/>
              </a:lnSpc>
              <a:spcBef>
                <a:spcPts val="500"/>
              </a:spcBef>
              <a:buClr>
                <a:schemeClr val="dk1"/>
              </a:buClr>
              <a:buFont typeface="Arial"/>
              <a:buChar char="•"/>
              <a:defRPr/>
            </a:lvl2pPr>
            <a:lvl3pPr marL="1143000" indent="-101600" algn="l" rtl="0">
              <a:lnSpc>
                <a:spcPct val="90000"/>
              </a:lnSpc>
              <a:spcBef>
                <a:spcPts val="500"/>
              </a:spcBef>
              <a:buClr>
                <a:schemeClr val="dk1"/>
              </a:buClr>
              <a:buFont typeface="Arial"/>
              <a:buChar char="•"/>
              <a:defRPr/>
            </a:lvl3pPr>
            <a:lvl4pPr marL="1600200" indent="-114300" algn="l" rtl="0">
              <a:lnSpc>
                <a:spcPct val="90000"/>
              </a:lnSpc>
              <a:spcBef>
                <a:spcPts val="500"/>
              </a:spcBef>
              <a:buClr>
                <a:schemeClr val="dk1"/>
              </a:buClr>
              <a:buFont typeface="Arial"/>
              <a:buChar char="•"/>
              <a:defRPr/>
            </a:lvl4pPr>
            <a:lvl5pPr marL="2057400" indent="-114300" algn="l" rtl="0">
              <a:lnSpc>
                <a:spcPct val="90000"/>
              </a:lnSpc>
              <a:spcBef>
                <a:spcPts val="500"/>
              </a:spcBef>
              <a:buClr>
                <a:schemeClr val="dk1"/>
              </a:buClr>
              <a:buFont typeface="Arial"/>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118" name="Shape 118"/>
          <p:cNvSpPr txBox="1">
            <a:spLocks noGrp="1"/>
          </p:cNvSpPr>
          <p:nvPr>
            <p:ph type="dt" idx="10"/>
          </p:nvPr>
        </p:nvSpPr>
        <p:spPr>
          <a:xfrm>
            <a:off x="838200" y="6356352"/>
            <a:ext cx="2743200"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19" name="Shape 119"/>
          <p:cNvSpPr txBox="1">
            <a:spLocks noGrp="1"/>
          </p:cNvSpPr>
          <p:nvPr>
            <p:ph type="ftr" idx="11"/>
          </p:nvPr>
        </p:nvSpPr>
        <p:spPr>
          <a:xfrm>
            <a:off x="4038601" y="6356352"/>
            <a:ext cx="4114799"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0" name="Shape 120"/>
          <p:cNvSpPr txBox="1">
            <a:spLocks noGrp="1"/>
          </p:cNvSpPr>
          <p:nvPr>
            <p:ph type="sldNum" idx="12"/>
          </p:nvPr>
        </p:nvSpPr>
        <p:spPr>
          <a:xfrm>
            <a:off x="8610600" y="6356352"/>
            <a:ext cx="2743200"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5643066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Nagłówek sekcji">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831849" y="1709740"/>
            <a:ext cx="10515600" cy="2852737"/>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3" name="Shape 123"/>
          <p:cNvSpPr txBox="1">
            <a:spLocks noGrp="1"/>
          </p:cNvSpPr>
          <p:nvPr>
            <p:ph type="body" idx="1"/>
          </p:nvPr>
        </p:nvSpPr>
        <p:spPr>
          <a:xfrm>
            <a:off x="831849" y="4589465"/>
            <a:ext cx="10515600" cy="1500187"/>
          </a:xfrm>
          <a:prstGeom prst="rect">
            <a:avLst/>
          </a:prstGeom>
          <a:noFill/>
          <a:ln>
            <a:noFill/>
          </a:ln>
        </p:spPr>
        <p:txBody>
          <a:bodyPr lIns="91425" tIns="91425" rIns="91425" bIns="91425" anchor="t" anchorCtr="0"/>
          <a:lstStyle>
            <a:lvl1pPr marL="0" indent="0" rtl="0">
              <a:spcBef>
                <a:spcPts val="0"/>
              </a:spcBef>
              <a:buClr>
                <a:schemeClr val="dk1"/>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124" name="Shape 124"/>
          <p:cNvSpPr txBox="1">
            <a:spLocks noGrp="1"/>
          </p:cNvSpPr>
          <p:nvPr>
            <p:ph type="dt" idx="10"/>
          </p:nvPr>
        </p:nvSpPr>
        <p:spPr>
          <a:xfrm>
            <a:off x="838200" y="6356352"/>
            <a:ext cx="2743200"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5" name="Shape 125"/>
          <p:cNvSpPr txBox="1">
            <a:spLocks noGrp="1"/>
          </p:cNvSpPr>
          <p:nvPr>
            <p:ph type="ftr" idx="11"/>
          </p:nvPr>
        </p:nvSpPr>
        <p:spPr>
          <a:xfrm>
            <a:off x="4038601" y="6356352"/>
            <a:ext cx="4114799"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6" name="Shape 126"/>
          <p:cNvSpPr txBox="1">
            <a:spLocks noGrp="1"/>
          </p:cNvSpPr>
          <p:nvPr>
            <p:ph type="sldNum" idx="12"/>
          </p:nvPr>
        </p:nvSpPr>
        <p:spPr>
          <a:xfrm>
            <a:off x="8610600" y="6356352"/>
            <a:ext cx="2743200"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148202874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Dwa elementy zawartości">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838200" y="365126"/>
            <a:ext cx="10515600"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29" name="Shape 129"/>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a:lvl1pPr>
            <a:lvl2pPr marL="685800" indent="-76200" algn="l" rtl="0">
              <a:lnSpc>
                <a:spcPct val="90000"/>
              </a:lnSpc>
              <a:spcBef>
                <a:spcPts val="500"/>
              </a:spcBef>
              <a:buClr>
                <a:schemeClr val="dk1"/>
              </a:buClr>
              <a:buFont typeface="Arial"/>
              <a:buChar char="•"/>
              <a:defRPr/>
            </a:lvl2pPr>
            <a:lvl3pPr marL="1143000" indent="-101600" algn="l" rtl="0">
              <a:lnSpc>
                <a:spcPct val="90000"/>
              </a:lnSpc>
              <a:spcBef>
                <a:spcPts val="500"/>
              </a:spcBef>
              <a:buClr>
                <a:schemeClr val="dk1"/>
              </a:buClr>
              <a:buFont typeface="Arial"/>
              <a:buChar char="•"/>
              <a:defRPr/>
            </a:lvl3pPr>
            <a:lvl4pPr marL="1600200" indent="-114300" algn="l" rtl="0">
              <a:lnSpc>
                <a:spcPct val="90000"/>
              </a:lnSpc>
              <a:spcBef>
                <a:spcPts val="500"/>
              </a:spcBef>
              <a:buClr>
                <a:schemeClr val="dk1"/>
              </a:buClr>
              <a:buFont typeface="Arial"/>
              <a:buChar char="•"/>
              <a:defRPr/>
            </a:lvl4pPr>
            <a:lvl5pPr marL="2057400" indent="-114300" algn="l" rtl="0">
              <a:lnSpc>
                <a:spcPct val="90000"/>
              </a:lnSpc>
              <a:spcBef>
                <a:spcPts val="500"/>
              </a:spcBef>
              <a:buClr>
                <a:schemeClr val="dk1"/>
              </a:buClr>
              <a:buFont typeface="Arial"/>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130" name="Shape 130"/>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a:lvl1pPr>
            <a:lvl2pPr marL="685800" indent="-76200" algn="l" rtl="0">
              <a:lnSpc>
                <a:spcPct val="90000"/>
              </a:lnSpc>
              <a:spcBef>
                <a:spcPts val="500"/>
              </a:spcBef>
              <a:buClr>
                <a:schemeClr val="dk1"/>
              </a:buClr>
              <a:buFont typeface="Arial"/>
              <a:buChar char="•"/>
              <a:defRPr/>
            </a:lvl2pPr>
            <a:lvl3pPr marL="1143000" indent="-101600" algn="l" rtl="0">
              <a:lnSpc>
                <a:spcPct val="90000"/>
              </a:lnSpc>
              <a:spcBef>
                <a:spcPts val="500"/>
              </a:spcBef>
              <a:buClr>
                <a:schemeClr val="dk1"/>
              </a:buClr>
              <a:buFont typeface="Arial"/>
              <a:buChar char="•"/>
              <a:defRPr/>
            </a:lvl3pPr>
            <a:lvl4pPr marL="1600200" indent="-114300" algn="l" rtl="0">
              <a:lnSpc>
                <a:spcPct val="90000"/>
              </a:lnSpc>
              <a:spcBef>
                <a:spcPts val="500"/>
              </a:spcBef>
              <a:buClr>
                <a:schemeClr val="dk1"/>
              </a:buClr>
              <a:buFont typeface="Arial"/>
              <a:buChar char="•"/>
              <a:defRPr/>
            </a:lvl4pPr>
            <a:lvl5pPr marL="2057400" indent="-114300" algn="l" rtl="0">
              <a:lnSpc>
                <a:spcPct val="90000"/>
              </a:lnSpc>
              <a:spcBef>
                <a:spcPts val="500"/>
              </a:spcBef>
              <a:buClr>
                <a:schemeClr val="dk1"/>
              </a:buClr>
              <a:buFont typeface="Arial"/>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131" name="Shape 131"/>
          <p:cNvSpPr txBox="1">
            <a:spLocks noGrp="1"/>
          </p:cNvSpPr>
          <p:nvPr>
            <p:ph type="dt" idx="10"/>
          </p:nvPr>
        </p:nvSpPr>
        <p:spPr>
          <a:xfrm>
            <a:off x="838200" y="6356352"/>
            <a:ext cx="2743200"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2" name="Shape 132"/>
          <p:cNvSpPr txBox="1">
            <a:spLocks noGrp="1"/>
          </p:cNvSpPr>
          <p:nvPr>
            <p:ph type="ftr" idx="11"/>
          </p:nvPr>
        </p:nvSpPr>
        <p:spPr>
          <a:xfrm>
            <a:off x="4038601" y="6356352"/>
            <a:ext cx="4114799"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3" name="Shape 133"/>
          <p:cNvSpPr txBox="1">
            <a:spLocks noGrp="1"/>
          </p:cNvSpPr>
          <p:nvPr>
            <p:ph type="sldNum" idx="12"/>
          </p:nvPr>
        </p:nvSpPr>
        <p:spPr>
          <a:xfrm>
            <a:off x="8610600" y="6356352"/>
            <a:ext cx="2743200"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2734870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Porównanie">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839788" y="365126"/>
            <a:ext cx="10515600"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36" name="Shape 136"/>
          <p:cNvSpPr txBox="1">
            <a:spLocks noGrp="1"/>
          </p:cNvSpPr>
          <p:nvPr>
            <p:ph type="body" idx="1"/>
          </p:nvPr>
        </p:nvSpPr>
        <p:spPr>
          <a:xfrm>
            <a:off x="839788" y="1681163"/>
            <a:ext cx="5157787" cy="82391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37" name="Shape 137"/>
          <p:cNvSpPr txBox="1">
            <a:spLocks noGrp="1"/>
          </p:cNvSpPr>
          <p:nvPr>
            <p:ph type="body" idx="2"/>
          </p:nvPr>
        </p:nvSpPr>
        <p:spPr>
          <a:xfrm>
            <a:off x="839788" y="2505075"/>
            <a:ext cx="5157787" cy="368458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a:lvl1pPr>
            <a:lvl2pPr marL="685800" indent="-76200" algn="l" rtl="0">
              <a:lnSpc>
                <a:spcPct val="90000"/>
              </a:lnSpc>
              <a:spcBef>
                <a:spcPts val="500"/>
              </a:spcBef>
              <a:buClr>
                <a:schemeClr val="dk1"/>
              </a:buClr>
              <a:buFont typeface="Arial"/>
              <a:buChar char="•"/>
              <a:defRPr/>
            </a:lvl2pPr>
            <a:lvl3pPr marL="1143000" indent="-101600" algn="l" rtl="0">
              <a:lnSpc>
                <a:spcPct val="90000"/>
              </a:lnSpc>
              <a:spcBef>
                <a:spcPts val="500"/>
              </a:spcBef>
              <a:buClr>
                <a:schemeClr val="dk1"/>
              </a:buClr>
              <a:buFont typeface="Arial"/>
              <a:buChar char="•"/>
              <a:defRPr/>
            </a:lvl3pPr>
            <a:lvl4pPr marL="1600200" indent="-114300" algn="l" rtl="0">
              <a:lnSpc>
                <a:spcPct val="90000"/>
              </a:lnSpc>
              <a:spcBef>
                <a:spcPts val="500"/>
              </a:spcBef>
              <a:buClr>
                <a:schemeClr val="dk1"/>
              </a:buClr>
              <a:buFont typeface="Arial"/>
              <a:buChar char="•"/>
              <a:defRPr/>
            </a:lvl4pPr>
            <a:lvl5pPr marL="2057400" indent="-114300" algn="l" rtl="0">
              <a:lnSpc>
                <a:spcPct val="90000"/>
              </a:lnSpc>
              <a:spcBef>
                <a:spcPts val="500"/>
              </a:spcBef>
              <a:buClr>
                <a:schemeClr val="dk1"/>
              </a:buClr>
              <a:buFont typeface="Arial"/>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138" name="Shape 138"/>
          <p:cNvSpPr txBox="1">
            <a:spLocks noGrp="1"/>
          </p:cNvSpPr>
          <p:nvPr>
            <p:ph type="body" idx="3"/>
          </p:nvPr>
        </p:nvSpPr>
        <p:spPr>
          <a:xfrm>
            <a:off x="6172200" y="1681163"/>
            <a:ext cx="5183187" cy="82391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39" name="Shape 139"/>
          <p:cNvSpPr txBox="1">
            <a:spLocks noGrp="1"/>
          </p:cNvSpPr>
          <p:nvPr>
            <p:ph type="body" idx="4"/>
          </p:nvPr>
        </p:nvSpPr>
        <p:spPr>
          <a:xfrm>
            <a:off x="6172200" y="2505075"/>
            <a:ext cx="5183187" cy="3684588"/>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a:lvl1pPr>
            <a:lvl2pPr marL="685800" indent="-76200" algn="l" rtl="0">
              <a:lnSpc>
                <a:spcPct val="90000"/>
              </a:lnSpc>
              <a:spcBef>
                <a:spcPts val="500"/>
              </a:spcBef>
              <a:buClr>
                <a:schemeClr val="dk1"/>
              </a:buClr>
              <a:buFont typeface="Arial"/>
              <a:buChar char="•"/>
              <a:defRPr/>
            </a:lvl2pPr>
            <a:lvl3pPr marL="1143000" indent="-101600" algn="l" rtl="0">
              <a:lnSpc>
                <a:spcPct val="90000"/>
              </a:lnSpc>
              <a:spcBef>
                <a:spcPts val="500"/>
              </a:spcBef>
              <a:buClr>
                <a:schemeClr val="dk1"/>
              </a:buClr>
              <a:buFont typeface="Arial"/>
              <a:buChar char="•"/>
              <a:defRPr/>
            </a:lvl3pPr>
            <a:lvl4pPr marL="1600200" indent="-114300" algn="l" rtl="0">
              <a:lnSpc>
                <a:spcPct val="90000"/>
              </a:lnSpc>
              <a:spcBef>
                <a:spcPts val="500"/>
              </a:spcBef>
              <a:buClr>
                <a:schemeClr val="dk1"/>
              </a:buClr>
              <a:buFont typeface="Arial"/>
              <a:buChar char="•"/>
              <a:defRPr/>
            </a:lvl4pPr>
            <a:lvl5pPr marL="2057400" indent="-114300" algn="l" rtl="0">
              <a:lnSpc>
                <a:spcPct val="90000"/>
              </a:lnSpc>
              <a:spcBef>
                <a:spcPts val="500"/>
              </a:spcBef>
              <a:buClr>
                <a:schemeClr val="dk1"/>
              </a:buClr>
              <a:buFont typeface="Arial"/>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140" name="Shape 140"/>
          <p:cNvSpPr txBox="1">
            <a:spLocks noGrp="1"/>
          </p:cNvSpPr>
          <p:nvPr>
            <p:ph type="dt" idx="10"/>
          </p:nvPr>
        </p:nvSpPr>
        <p:spPr>
          <a:xfrm>
            <a:off x="838200" y="6356352"/>
            <a:ext cx="2743200"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1" name="Shape 141"/>
          <p:cNvSpPr txBox="1">
            <a:spLocks noGrp="1"/>
          </p:cNvSpPr>
          <p:nvPr>
            <p:ph type="ftr" idx="11"/>
          </p:nvPr>
        </p:nvSpPr>
        <p:spPr>
          <a:xfrm>
            <a:off x="4038601" y="6356352"/>
            <a:ext cx="4114799"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2" name="Shape 142"/>
          <p:cNvSpPr txBox="1">
            <a:spLocks noGrp="1"/>
          </p:cNvSpPr>
          <p:nvPr>
            <p:ph type="sldNum" idx="12"/>
          </p:nvPr>
        </p:nvSpPr>
        <p:spPr>
          <a:xfrm>
            <a:off x="8610600" y="6356352"/>
            <a:ext cx="2743200"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20562725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ylko tytuł">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838200" y="365126"/>
            <a:ext cx="10515600"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45" name="Shape 145"/>
          <p:cNvSpPr txBox="1">
            <a:spLocks noGrp="1"/>
          </p:cNvSpPr>
          <p:nvPr>
            <p:ph type="dt" idx="10"/>
          </p:nvPr>
        </p:nvSpPr>
        <p:spPr>
          <a:xfrm>
            <a:off x="838200" y="6356352"/>
            <a:ext cx="2743200"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6" name="Shape 146"/>
          <p:cNvSpPr txBox="1">
            <a:spLocks noGrp="1"/>
          </p:cNvSpPr>
          <p:nvPr>
            <p:ph type="ftr" idx="11"/>
          </p:nvPr>
        </p:nvSpPr>
        <p:spPr>
          <a:xfrm>
            <a:off x="4038601" y="6356352"/>
            <a:ext cx="4114799"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7" name="Shape 147"/>
          <p:cNvSpPr txBox="1">
            <a:spLocks noGrp="1"/>
          </p:cNvSpPr>
          <p:nvPr>
            <p:ph type="sldNum" idx="12"/>
          </p:nvPr>
        </p:nvSpPr>
        <p:spPr>
          <a:xfrm>
            <a:off x="8610600" y="6356352"/>
            <a:ext cx="2743200"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42346817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cSld name="Zawartość z podpisem">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839788" y="457201"/>
            <a:ext cx="3932237" cy="1600199"/>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0" name="Shape 150"/>
          <p:cNvSpPr txBox="1">
            <a:spLocks noGrp="1"/>
          </p:cNvSpPr>
          <p:nvPr>
            <p:ph type="body" idx="1"/>
          </p:nvPr>
        </p:nvSpPr>
        <p:spPr>
          <a:xfrm>
            <a:off x="5183188" y="987425"/>
            <a:ext cx="6172200" cy="4873624"/>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1" name="Shape 151"/>
          <p:cNvSpPr txBox="1">
            <a:spLocks noGrp="1"/>
          </p:cNvSpPr>
          <p:nvPr>
            <p:ph type="body" idx="2"/>
          </p:nvPr>
        </p:nvSpPr>
        <p:spPr>
          <a:xfrm>
            <a:off x="839788" y="2057400"/>
            <a:ext cx="3932237" cy="3811588"/>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52" name="Shape 152"/>
          <p:cNvSpPr txBox="1">
            <a:spLocks noGrp="1"/>
          </p:cNvSpPr>
          <p:nvPr>
            <p:ph type="dt" idx="10"/>
          </p:nvPr>
        </p:nvSpPr>
        <p:spPr>
          <a:xfrm>
            <a:off x="838200" y="6356352"/>
            <a:ext cx="2743200"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3" name="Shape 153"/>
          <p:cNvSpPr txBox="1">
            <a:spLocks noGrp="1"/>
          </p:cNvSpPr>
          <p:nvPr>
            <p:ph type="ftr" idx="11"/>
          </p:nvPr>
        </p:nvSpPr>
        <p:spPr>
          <a:xfrm>
            <a:off x="4038601" y="6356352"/>
            <a:ext cx="4114799"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54" name="Shape 154"/>
          <p:cNvSpPr txBox="1">
            <a:spLocks noGrp="1"/>
          </p:cNvSpPr>
          <p:nvPr>
            <p:ph type="sldNum" idx="12"/>
          </p:nvPr>
        </p:nvSpPr>
        <p:spPr>
          <a:xfrm>
            <a:off x="8610600" y="6356352"/>
            <a:ext cx="2743200"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365490570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cSld name="Obraz z podpisem">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839788" y="457201"/>
            <a:ext cx="3932237" cy="1600199"/>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57" name="Shape 157"/>
          <p:cNvSpPr>
            <a:spLocks noGrp="1"/>
          </p:cNvSpPr>
          <p:nvPr>
            <p:ph type="pic" idx="2"/>
          </p:nvPr>
        </p:nvSpPr>
        <p:spPr>
          <a:xfrm>
            <a:off x="5183188" y="987425"/>
            <a:ext cx="6172200" cy="4873624"/>
          </a:xfrm>
          <a:prstGeom prst="rect">
            <a:avLst/>
          </a:prstGeom>
          <a:noFill/>
          <a:ln>
            <a:noFill/>
          </a:ln>
        </p:spPr>
      </p:sp>
      <p:sp>
        <p:nvSpPr>
          <p:cNvPr id="158" name="Shape 158"/>
          <p:cNvSpPr txBox="1">
            <a:spLocks noGrp="1"/>
          </p:cNvSpPr>
          <p:nvPr>
            <p:ph type="body" idx="1"/>
          </p:nvPr>
        </p:nvSpPr>
        <p:spPr>
          <a:xfrm>
            <a:off x="839788" y="2057400"/>
            <a:ext cx="3932237" cy="3811588"/>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159" name="Shape 159"/>
          <p:cNvSpPr txBox="1">
            <a:spLocks noGrp="1"/>
          </p:cNvSpPr>
          <p:nvPr>
            <p:ph type="dt" idx="10"/>
          </p:nvPr>
        </p:nvSpPr>
        <p:spPr>
          <a:xfrm>
            <a:off x="838200" y="6356352"/>
            <a:ext cx="2743200"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0" name="Shape 160"/>
          <p:cNvSpPr txBox="1">
            <a:spLocks noGrp="1"/>
          </p:cNvSpPr>
          <p:nvPr>
            <p:ph type="ftr" idx="11"/>
          </p:nvPr>
        </p:nvSpPr>
        <p:spPr>
          <a:xfrm>
            <a:off x="4038601" y="6356352"/>
            <a:ext cx="4114799"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1" name="Shape 161"/>
          <p:cNvSpPr txBox="1">
            <a:spLocks noGrp="1"/>
          </p:cNvSpPr>
          <p:nvPr>
            <p:ph type="sldNum" idx="12"/>
          </p:nvPr>
        </p:nvSpPr>
        <p:spPr>
          <a:xfrm>
            <a:off x="8610600" y="6356352"/>
            <a:ext cx="2743200"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18958112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cSld name="Tytuł i tekst pionowy">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838200" y="365126"/>
            <a:ext cx="10515600" cy="1325562"/>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4" name="Shape 164"/>
          <p:cNvSpPr txBox="1">
            <a:spLocks noGrp="1"/>
          </p:cNvSpPr>
          <p:nvPr>
            <p:ph type="body" idx="1"/>
          </p:nvPr>
        </p:nvSpPr>
        <p:spPr>
          <a:xfrm rot="5400000">
            <a:off x="3920330" y="-1256507"/>
            <a:ext cx="4351338" cy="10515600"/>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a:lvl1pPr>
            <a:lvl2pPr marL="685800" indent="-76200" algn="l" rtl="0">
              <a:lnSpc>
                <a:spcPct val="90000"/>
              </a:lnSpc>
              <a:spcBef>
                <a:spcPts val="500"/>
              </a:spcBef>
              <a:buClr>
                <a:schemeClr val="dk1"/>
              </a:buClr>
              <a:buFont typeface="Arial"/>
              <a:buChar char="•"/>
              <a:defRPr/>
            </a:lvl2pPr>
            <a:lvl3pPr marL="1143000" indent="-101600" algn="l" rtl="0">
              <a:lnSpc>
                <a:spcPct val="90000"/>
              </a:lnSpc>
              <a:spcBef>
                <a:spcPts val="500"/>
              </a:spcBef>
              <a:buClr>
                <a:schemeClr val="dk1"/>
              </a:buClr>
              <a:buFont typeface="Arial"/>
              <a:buChar char="•"/>
              <a:defRPr/>
            </a:lvl3pPr>
            <a:lvl4pPr marL="1600200" indent="-114300" algn="l" rtl="0">
              <a:lnSpc>
                <a:spcPct val="90000"/>
              </a:lnSpc>
              <a:spcBef>
                <a:spcPts val="500"/>
              </a:spcBef>
              <a:buClr>
                <a:schemeClr val="dk1"/>
              </a:buClr>
              <a:buFont typeface="Arial"/>
              <a:buChar char="•"/>
              <a:defRPr/>
            </a:lvl4pPr>
            <a:lvl5pPr marL="2057400" indent="-114300" algn="l" rtl="0">
              <a:lnSpc>
                <a:spcPct val="90000"/>
              </a:lnSpc>
              <a:spcBef>
                <a:spcPts val="500"/>
              </a:spcBef>
              <a:buClr>
                <a:schemeClr val="dk1"/>
              </a:buClr>
              <a:buFont typeface="Arial"/>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165" name="Shape 165"/>
          <p:cNvSpPr txBox="1">
            <a:spLocks noGrp="1"/>
          </p:cNvSpPr>
          <p:nvPr>
            <p:ph type="dt" idx="10"/>
          </p:nvPr>
        </p:nvSpPr>
        <p:spPr>
          <a:xfrm>
            <a:off x="838200" y="6356352"/>
            <a:ext cx="2743200"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6" name="Shape 166"/>
          <p:cNvSpPr txBox="1">
            <a:spLocks noGrp="1"/>
          </p:cNvSpPr>
          <p:nvPr>
            <p:ph type="ftr" idx="11"/>
          </p:nvPr>
        </p:nvSpPr>
        <p:spPr>
          <a:xfrm>
            <a:off x="4038601" y="6356352"/>
            <a:ext cx="4114799"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67" name="Shape 167"/>
          <p:cNvSpPr txBox="1">
            <a:spLocks noGrp="1"/>
          </p:cNvSpPr>
          <p:nvPr>
            <p:ph type="sldNum" idx="12"/>
          </p:nvPr>
        </p:nvSpPr>
        <p:spPr>
          <a:xfrm>
            <a:off x="8610600" y="6356352"/>
            <a:ext cx="2743200"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23717663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cSld name="Tytuł pionowy i tekst">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rot="5400000">
            <a:off x="7133430" y="1956594"/>
            <a:ext cx="5811838" cy="2628900"/>
          </a:xfrm>
          <a:prstGeom prst="rect">
            <a:avLst/>
          </a:prstGeom>
          <a:noFill/>
          <a:ln>
            <a:noFill/>
          </a:ln>
        </p:spPr>
        <p:txBody>
          <a:bodyPr lIns="91425" tIns="91425" rIns="91425" bIns="91425" anchor="ctr" anchorCtr="0"/>
          <a:lstStyle>
            <a:lvl1pPr algn="l" rtl="0">
              <a:lnSpc>
                <a:spcPct val="90000"/>
              </a:lnSpc>
              <a:spcBef>
                <a:spcPts val="0"/>
              </a:spcBef>
              <a:buClr>
                <a:schemeClr val="dk1"/>
              </a:buClr>
              <a:buFont typeface="Calibri"/>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70" name="Shape 170"/>
          <p:cNvSpPr txBox="1">
            <a:spLocks noGrp="1"/>
          </p:cNvSpPr>
          <p:nvPr>
            <p:ph type="body" idx="1"/>
          </p:nvPr>
        </p:nvSpPr>
        <p:spPr>
          <a:xfrm rot="5400000">
            <a:off x="1799430" y="-596106"/>
            <a:ext cx="5811838" cy="7734300"/>
          </a:xfrm>
          <a:prstGeom prst="rect">
            <a:avLst/>
          </a:prstGeom>
          <a:noFill/>
          <a:ln>
            <a:noFill/>
          </a:ln>
        </p:spPr>
        <p:txBody>
          <a:bodyPr lIns="91425" tIns="91425" rIns="91425" bIns="91425" anchor="t" anchorCtr="0"/>
          <a:lstStyle>
            <a:lvl1pPr marL="228600" indent="-50800" algn="l" rtl="0">
              <a:lnSpc>
                <a:spcPct val="90000"/>
              </a:lnSpc>
              <a:spcBef>
                <a:spcPts val="1000"/>
              </a:spcBef>
              <a:buClr>
                <a:schemeClr val="dk1"/>
              </a:buClr>
              <a:buFont typeface="Arial"/>
              <a:buChar char="•"/>
              <a:defRPr/>
            </a:lvl1pPr>
            <a:lvl2pPr marL="685800" indent="-76200" algn="l" rtl="0">
              <a:lnSpc>
                <a:spcPct val="90000"/>
              </a:lnSpc>
              <a:spcBef>
                <a:spcPts val="500"/>
              </a:spcBef>
              <a:buClr>
                <a:schemeClr val="dk1"/>
              </a:buClr>
              <a:buFont typeface="Arial"/>
              <a:buChar char="•"/>
              <a:defRPr/>
            </a:lvl2pPr>
            <a:lvl3pPr marL="1143000" indent="-101600" algn="l" rtl="0">
              <a:lnSpc>
                <a:spcPct val="90000"/>
              </a:lnSpc>
              <a:spcBef>
                <a:spcPts val="500"/>
              </a:spcBef>
              <a:buClr>
                <a:schemeClr val="dk1"/>
              </a:buClr>
              <a:buFont typeface="Arial"/>
              <a:buChar char="•"/>
              <a:defRPr/>
            </a:lvl3pPr>
            <a:lvl4pPr marL="1600200" indent="-114300" algn="l" rtl="0">
              <a:lnSpc>
                <a:spcPct val="90000"/>
              </a:lnSpc>
              <a:spcBef>
                <a:spcPts val="500"/>
              </a:spcBef>
              <a:buClr>
                <a:schemeClr val="dk1"/>
              </a:buClr>
              <a:buFont typeface="Arial"/>
              <a:buChar char="•"/>
              <a:defRPr/>
            </a:lvl4pPr>
            <a:lvl5pPr marL="2057400" indent="-114300" algn="l" rtl="0">
              <a:lnSpc>
                <a:spcPct val="90000"/>
              </a:lnSpc>
              <a:spcBef>
                <a:spcPts val="500"/>
              </a:spcBef>
              <a:buClr>
                <a:schemeClr val="dk1"/>
              </a:buClr>
              <a:buFont typeface="Arial"/>
              <a:buChar char="•"/>
              <a:defRPr/>
            </a:lvl5pPr>
            <a:lvl6pPr marL="2514600" indent="-114300" algn="l" rtl="0">
              <a:lnSpc>
                <a:spcPct val="90000"/>
              </a:lnSpc>
              <a:spcBef>
                <a:spcPts val="500"/>
              </a:spcBef>
              <a:buClr>
                <a:schemeClr val="dk1"/>
              </a:buClr>
              <a:buFont typeface="Arial"/>
              <a:buChar char="•"/>
              <a:defRPr/>
            </a:lvl6pPr>
            <a:lvl7pPr marL="2971800" indent="-114300" algn="l" rtl="0">
              <a:lnSpc>
                <a:spcPct val="90000"/>
              </a:lnSpc>
              <a:spcBef>
                <a:spcPts val="500"/>
              </a:spcBef>
              <a:buClr>
                <a:schemeClr val="dk1"/>
              </a:buClr>
              <a:buFont typeface="Arial"/>
              <a:buChar char="•"/>
              <a:defRPr/>
            </a:lvl7pPr>
            <a:lvl8pPr marL="3429000" indent="-114300" algn="l" rtl="0">
              <a:lnSpc>
                <a:spcPct val="90000"/>
              </a:lnSpc>
              <a:spcBef>
                <a:spcPts val="500"/>
              </a:spcBef>
              <a:buClr>
                <a:schemeClr val="dk1"/>
              </a:buClr>
              <a:buFont typeface="Arial"/>
              <a:buChar char="•"/>
              <a:defRPr/>
            </a:lvl8pPr>
            <a:lvl9pPr marL="3886200" indent="-114300" algn="l" rtl="0">
              <a:lnSpc>
                <a:spcPct val="90000"/>
              </a:lnSpc>
              <a:spcBef>
                <a:spcPts val="500"/>
              </a:spcBef>
              <a:buClr>
                <a:schemeClr val="dk1"/>
              </a:buClr>
              <a:buFont typeface="Arial"/>
              <a:buChar char="•"/>
              <a:defRPr/>
            </a:lvl9pPr>
          </a:lstStyle>
          <a:p>
            <a:endParaRPr/>
          </a:p>
        </p:txBody>
      </p:sp>
      <p:sp>
        <p:nvSpPr>
          <p:cNvPr id="171" name="Shape 171"/>
          <p:cNvSpPr txBox="1">
            <a:spLocks noGrp="1"/>
          </p:cNvSpPr>
          <p:nvPr>
            <p:ph type="dt" idx="10"/>
          </p:nvPr>
        </p:nvSpPr>
        <p:spPr>
          <a:xfrm>
            <a:off x="838200" y="6356352"/>
            <a:ext cx="2743200"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2" name="Shape 172"/>
          <p:cNvSpPr txBox="1">
            <a:spLocks noGrp="1"/>
          </p:cNvSpPr>
          <p:nvPr>
            <p:ph type="ftr" idx="11"/>
          </p:nvPr>
        </p:nvSpPr>
        <p:spPr>
          <a:xfrm>
            <a:off x="4038601" y="6356352"/>
            <a:ext cx="4114799"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73" name="Shape 173"/>
          <p:cNvSpPr txBox="1">
            <a:spLocks noGrp="1"/>
          </p:cNvSpPr>
          <p:nvPr>
            <p:ph type="sldNum" idx="12"/>
          </p:nvPr>
        </p:nvSpPr>
        <p:spPr>
          <a:xfrm>
            <a:off x="8610600" y="6356352"/>
            <a:ext cx="2743200" cy="365125"/>
          </a:xfrm>
          <a:prstGeom prst="rect">
            <a:avLst/>
          </a:prstGeom>
          <a:noFill/>
          <a:ln>
            <a:noFill/>
          </a:ln>
        </p:spPr>
        <p:txBody>
          <a:bodyPr lIns="91425" tIns="45700" rIns="91425" bIns="45700" anchor="ctr" anchorCtr="0">
            <a:noAutofit/>
          </a:bodyPr>
          <a:lstStyle>
            <a:lvl1pPr marL="0" marR="0" indent="0" algn="r" rtl="0">
              <a:spcBef>
                <a:spcPts val="0"/>
              </a:spcBef>
              <a:buNone/>
              <a:defRPr sz="120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29953243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609600" y="381001"/>
            <a:ext cx="10972800" cy="1371599"/>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6" name="Shape 16"/>
          <p:cNvSpPr txBox="1">
            <a:spLocks noGrp="1"/>
          </p:cNvSpPr>
          <p:nvPr>
            <p:ph type="body" idx="1"/>
          </p:nvPr>
        </p:nvSpPr>
        <p:spPr>
          <a:xfrm>
            <a:off x="609600" y="1981200"/>
            <a:ext cx="10972800" cy="4114800"/>
          </a:xfrm>
          <a:prstGeom prst="rect">
            <a:avLst/>
          </a:prstGeom>
          <a:noFill/>
          <a:ln>
            <a:noFill/>
          </a:ln>
        </p:spPr>
        <p:txBody>
          <a:bodyPr lIns="91425" tIns="91425" rIns="91425" bIns="91425" anchor="t" anchorCtr="0"/>
          <a:lstStyle>
            <a:lvl1pPr marL="342900" indent="-210820" algn="l" rtl="0">
              <a:spcBef>
                <a:spcPts val="640"/>
              </a:spcBef>
              <a:spcAft>
                <a:spcPts val="0"/>
              </a:spcAft>
              <a:buClr>
                <a:schemeClr val="hlink"/>
              </a:buClr>
              <a:buFont typeface="Noto Symbol"/>
              <a:buChar char="■"/>
              <a:defRPr/>
            </a:lvl1pPr>
            <a:lvl2pPr marL="742950" indent="-170180" algn="l" rtl="0">
              <a:spcBef>
                <a:spcPts val="560"/>
              </a:spcBef>
              <a:spcAft>
                <a:spcPts val="0"/>
              </a:spcAft>
              <a:buClr>
                <a:schemeClr val="folHlink"/>
              </a:buClr>
              <a:buFont typeface="Noto Symbol"/>
              <a:buChar char="■"/>
              <a:defRPr/>
            </a:lvl2pPr>
            <a:lvl3pPr marL="1143000" indent="-129539" algn="l" rtl="0">
              <a:spcBef>
                <a:spcPts val="480"/>
              </a:spcBef>
              <a:spcAft>
                <a:spcPts val="0"/>
              </a:spcAft>
              <a:buClr>
                <a:schemeClr val="hlink"/>
              </a:buClr>
              <a:buFont typeface="Noto Symbol"/>
              <a:buChar char="■"/>
              <a:defRPr/>
            </a:lvl3pPr>
            <a:lvl4pPr marL="1600200" indent="-146050" algn="l" rtl="0">
              <a:spcBef>
                <a:spcPts val="400"/>
              </a:spcBef>
              <a:spcAft>
                <a:spcPts val="0"/>
              </a:spcAft>
              <a:buClr>
                <a:schemeClr val="folHlink"/>
              </a:buClr>
              <a:buFont typeface="Noto Symbol"/>
              <a:buChar char="■"/>
              <a:defRPr/>
            </a:lvl4pPr>
            <a:lvl5pPr marL="2057400" indent="-146050" algn="l" rtl="0">
              <a:spcBef>
                <a:spcPts val="400"/>
              </a:spcBef>
              <a:spcAft>
                <a:spcPts val="0"/>
              </a:spcAft>
              <a:buClr>
                <a:schemeClr val="hlink"/>
              </a:buClr>
              <a:buFont typeface="Noto Symbol"/>
              <a:buChar char="■"/>
              <a:defRPr/>
            </a:lvl5pPr>
            <a:lvl6pPr marL="2514600" indent="-146050" algn="l" rtl="0">
              <a:spcBef>
                <a:spcPts val="400"/>
              </a:spcBef>
              <a:spcAft>
                <a:spcPts val="0"/>
              </a:spcAft>
              <a:buClr>
                <a:schemeClr val="hlink"/>
              </a:buClr>
              <a:buFont typeface="Noto Symbol"/>
              <a:buChar char="■"/>
              <a:defRPr/>
            </a:lvl6pPr>
            <a:lvl7pPr marL="2971800" indent="-146050" algn="l" rtl="0">
              <a:spcBef>
                <a:spcPts val="400"/>
              </a:spcBef>
              <a:spcAft>
                <a:spcPts val="0"/>
              </a:spcAft>
              <a:buClr>
                <a:schemeClr val="hlink"/>
              </a:buClr>
              <a:buFont typeface="Noto Symbol"/>
              <a:buChar char="■"/>
              <a:defRPr/>
            </a:lvl7pPr>
            <a:lvl8pPr marL="3429000" indent="-146050" algn="l" rtl="0">
              <a:spcBef>
                <a:spcPts val="400"/>
              </a:spcBef>
              <a:spcAft>
                <a:spcPts val="0"/>
              </a:spcAft>
              <a:buClr>
                <a:schemeClr val="hlink"/>
              </a:buClr>
              <a:buFont typeface="Noto Symbol"/>
              <a:buChar char="■"/>
              <a:defRPr/>
            </a:lvl8pPr>
            <a:lvl9pPr marL="3886200" indent="-146050" algn="l" rtl="0">
              <a:spcBef>
                <a:spcPts val="400"/>
              </a:spcBef>
              <a:spcAft>
                <a:spcPts val="0"/>
              </a:spcAft>
              <a:buClr>
                <a:schemeClr val="hlink"/>
              </a:buClr>
              <a:buFont typeface="Noto Symbol"/>
              <a:buChar char="■"/>
              <a:defRPr/>
            </a:lvl9pPr>
          </a:lstStyle>
          <a:p>
            <a:endParaRPr/>
          </a:p>
        </p:txBody>
      </p:sp>
      <p:sp>
        <p:nvSpPr>
          <p:cNvPr id="17" name="Shape 17"/>
          <p:cNvSpPr txBox="1">
            <a:spLocks noGrp="1"/>
          </p:cNvSpPr>
          <p:nvPr>
            <p:ph type="dt" idx="10"/>
          </p:nvPr>
        </p:nvSpPr>
        <p:spPr>
          <a:xfrm>
            <a:off x="609601" y="6245226"/>
            <a:ext cx="2844799" cy="47624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8" name="Shape 18"/>
          <p:cNvSpPr txBox="1">
            <a:spLocks noGrp="1"/>
          </p:cNvSpPr>
          <p:nvPr>
            <p:ph type="ftr" idx="11"/>
          </p:nvPr>
        </p:nvSpPr>
        <p:spPr>
          <a:xfrm>
            <a:off x="4165600" y="6245226"/>
            <a:ext cx="3860800" cy="476249"/>
          </a:xfrm>
          <a:prstGeom prst="rect">
            <a:avLst/>
          </a:prstGeom>
          <a:noFill/>
          <a:ln>
            <a:noFill/>
          </a:ln>
        </p:spPr>
        <p:txBody>
          <a:bodyPr lIns="91425" tIns="91425" rIns="91425" bIns="91425" anchor="b"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9" name="Shape 19"/>
          <p:cNvSpPr txBox="1">
            <a:spLocks noGrp="1"/>
          </p:cNvSpPr>
          <p:nvPr>
            <p:ph type="sldNum" idx="12"/>
          </p:nvPr>
        </p:nvSpPr>
        <p:spPr>
          <a:xfrm>
            <a:off x="8737601" y="6245226"/>
            <a:ext cx="2844799" cy="476249"/>
          </a:xfrm>
          <a:prstGeom prst="rect">
            <a:avLst/>
          </a:prstGeom>
          <a:noFill/>
          <a:ln>
            <a:noFill/>
          </a:ln>
        </p:spPr>
        <p:txBody>
          <a:bodyPr lIns="91425" tIns="45700" rIns="91425" bIns="45700" anchor="b" anchorCtr="0">
            <a:noAutofit/>
          </a:bodyPr>
          <a:lstStyle>
            <a:lvl1pPr marL="0" marR="0" indent="0" algn="r" rtl="0">
              <a:spcBef>
                <a:spcPts val="0"/>
              </a:spcBef>
              <a:buNone/>
              <a:defRPr sz="1400" b="0" i="0" u="none" strike="noStrike" cap="none" baseline="0">
                <a:solidFill>
                  <a:schemeClr val="lt1"/>
                </a:solidFill>
                <a:latin typeface="Arial"/>
                <a:ea typeface="Arial"/>
                <a:cs typeface="Arial"/>
                <a:sym typeface="Arial"/>
              </a:defRPr>
            </a:lvl1pPr>
          </a:lstStyle>
          <a:p>
            <a:pPr>
              <a:buSzPct val="25000"/>
            </a:pPr>
            <a:fld id="{00000000-1234-1234-1234-123412341234}" type="slidenum">
              <a:rPr lang="en-US">
                <a:solidFill>
                  <a:srgbClr val="FFFFFF"/>
                </a:solidFill>
              </a:rPr>
              <a:pPr>
                <a:buSzPct val="25000"/>
              </a:pPr>
              <a:t>‹#›</a:t>
            </a:fld>
            <a:endParaRPr lang="en-US">
              <a:solidFill>
                <a:srgbClr val="FFFFFF"/>
              </a:solidFill>
            </a:endParaRPr>
          </a:p>
        </p:txBody>
      </p:sp>
    </p:spTree>
    <p:extLst>
      <p:ext uri="{BB962C8B-B14F-4D97-AF65-F5344CB8AC3E}">
        <p14:creationId xmlns:p14="http://schemas.microsoft.com/office/powerpoint/2010/main" val="266486554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963083" y="4406901"/>
            <a:ext cx="103632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5" name="Shape 55"/>
          <p:cNvSpPr txBox="1">
            <a:spLocks noGrp="1"/>
          </p:cNvSpPr>
          <p:nvPr>
            <p:ph type="body" idx="1"/>
          </p:nvPr>
        </p:nvSpPr>
        <p:spPr>
          <a:xfrm>
            <a:off x="963083" y="2906713"/>
            <a:ext cx="10363200" cy="1500187"/>
          </a:xfrm>
          <a:prstGeom prst="rect">
            <a:avLst/>
          </a:prstGeom>
          <a:noFill/>
          <a:ln>
            <a:noFill/>
          </a:ln>
        </p:spPr>
        <p:txBody>
          <a:bodyPr lIns="91425" tIns="91425" rIns="91425" bIns="91425" anchor="b" anchorCtr="0"/>
          <a:lstStyle>
            <a:lvl1pPr marL="0" indent="0" rtl="0">
              <a:spcBef>
                <a:spcPts val="0"/>
              </a:spcBef>
              <a:buFont typeface="Tahoma"/>
              <a:buNone/>
              <a:defRPr/>
            </a:lvl1pPr>
            <a:lvl2pPr marL="457200" indent="0" rtl="0">
              <a:spcBef>
                <a:spcPts val="0"/>
              </a:spcBef>
              <a:buFont typeface="Tahoma"/>
              <a:buNone/>
              <a:defRPr/>
            </a:lvl2pPr>
            <a:lvl3pPr marL="914400" indent="0" rtl="0">
              <a:spcBef>
                <a:spcPts val="0"/>
              </a:spcBef>
              <a:buFont typeface="Tahoma"/>
              <a:buNone/>
              <a:defRPr/>
            </a:lvl3pPr>
            <a:lvl4pPr marL="1371600" indent="0" rtl="0">
              <a:spcBef>
                <a:spcPts val="0"/>
              </a:spcBef>
              <a:buFont typeface="Tahoma"/>
              <a:buNone/>
              <a:defRPr/>
            </a:lvl4pPr>
            <a:lvl5pPr marL="1828800" indent="0" rtl="0">
              <a:spcBef>
                <a:spcPts val="0"/>
              </a:spcBef>
              <a:buFont typeface="Tahoma"/>
              <a:buNone/>
              <a:defRPr/>
            </a:lvl5pPr>
            <a:lvl6pPr marL="2286000" indent="0" rtl="0">
              <a:spcBef>
                <a:spcPts val="0"/>
              </a:spcBef>
              <a:buFont typeface="Tahoma"/>
              <a:buNone/>
              <a:defRPr/>
            </a:lvl6pPr>
            <a:lvl7pPr marL="2743200" indent="0" rtl="0">
              <a:spcBef>
                <a:spcPts val="0"/>
              </a:spcBef>
              <a:buFont typeface="Tahoma"/>
              <a:buNone/>
              <a:defRPr/>
            </a:lvl7pPr>
            <a:lvl8pPr marL="3200400" indent="0" rtl="0">
              <a:spcBef>
                <a:spcPts val="0"/>
              </a:spcBef>
              <a:buFont typeface="Tahoma"/>
              <a:buNone/>
              <a:defRPr/>
            </a:lvl8pPr>
            <a:lvl9pPr marL="3657600" indent="0" rtl="0">
              <a:spcBef>
                <a:spcPts val="0"/>
              </a:spcBef>
              <a:buFont typeface="Tahoma"/>
              <a:buNone/>
              <a:defRPr/>
            </a:lvl9pPr>
          </a:lstStyle>
          <a:p>
            <a:endParaRPr/>
          </a:p>
        </p:txBody>
      </p:sp>
      <p:sp>
        <p:nvSpPr>
          <p:cNvPr id="56" name="Shape 56"/>
          <p:cNvSpPr txBox="1">
            <a:spLocks noGrp="1"/>
          </p:cNvSpPr>
          <p:nvPr>
            <p:ph type="dt" idx="10"/>
          </p:nvPr>
        </p:nvSpPr>
        <p:spPr>
          <a:xfrm>
            <a:off x="609601" y="6245226"/>
            <a:ext cx="2844799" cy="47624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7" name="Shape 57"/>
          <p:cNvSpPr txBox="1">
            <a:spLocks noGrp="1"/>
          </p:cNvSpPr>
          <p:nvPr>
            <p:ph type="ftr" idx="11"/>
          </p:nvPr>
        </p:nvSpPr>
        <p:spPr>
          <a:xfrm>
            <a:off x="4165600" y="6245226"/>
            <a:ext cx="3860800" cy="476249"/>
          </a:xfrm>
          <a:prstGeom prst="rect">
            <a:avLst/>
          </a:prstGeom>
          <a:noFill/>
          <a:ln>
            <a:noFill/>
          </a:ln>
        </p:spPr>
        <p:txBody>
          <a:bodyPr lIns="91425" tIns="91425" rIns="91425" bIns="91425" anchor="b"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8" name="Shape 58"/>
          <p:cNvSpPr txBox="1">
            <a:spLocks noGrp="1"/>
          </p:cNvSpPr>
          <p:nvPr>
            <p:ph type="sldNum" idx="12"/>
          </p:nvPr>
        </p:nvSpPr>
        <p:spPr>
          <a:xfrm>
            <a:off x="8737601" y="6245226"/>
            <a:ext cx="2844799" cy="476249"/>
          </a:xfrm>
          <a:prstGeom prst="rect">
            <a:avLst/>
          </a:prstGeom>
          <a:noFill/>
          <a:ln>
            <a:noFill/>
          </a:ln>
        </p:spPr>
        <p:txBody>
          <a:bodyPr lIns="91425" tIns="45700" rIns="91425" bIns="45700" anchor="b" anchorCtr="0">
            <a:noAutofit/>
          </a:bodyPr>
          <a:lstStyle>
            <a:lvl1pPr marL="0" marR="0" indent="0" algn="r" rtl="0">
              <a:spcBef>
                <a:spcPts val="0"/>
              </a:spcBef>
              <a:buNone/>
              <a:defRPr sz="1400" b="0" i="0" u="none" strike="noStrike" cap="none" baseline="0">
                <a:solidFill>
                  <a:schemeClr val="lt1"/>
                </a:solidFill>
                <a:latin typeface="Arial"/>
                <a:ea typeface="Arial"/>
                <a:cs typeface="Arial"/>
                <a:sym typeface="Arial"/>
              </a:defRPr>
            </a:lvl1pPr>
          </a:lstStyle>
          <a:p>
            <a:pPr>
              <a:buSzPct val="25000"/>
            </a:pPr>
            <a:fld id="{00000000-1234-1234-1234-123412341234}" type="slidenum">
              <a:rPr lang="en-US">
                <a:solidFill>
                  <a:srgbClr val="FFFFFF"/>
                </a:solidFill>
              </a:rPr>
              <a:pPr>
                <a:buSzPct val="25000"/>
              </a:pPr>
              <a:t>‹#›</a:t>
            </a:fld>
            <a:endParaRPr lang="en-US">
              <a:solidFill>
                <a:srgbClr val="FFFFFF"/>
              </a:solidFill>
            </a:endParaRPr>
          </a:p>
        </p:txBody>
      </p:sp>
    </p:spTree>
    <p:extLst>
      <p:ext uri="{BB962C8B-B14F-4D97-AF65-F5344CB8AC3E}">
        <p14:creationId xmlns:p14="http://schemas.microsoft.com/office/powerpoint/2010/main" val="7810531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609600" y="274637"/>
            <a:ext cx="109728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txBox="1">
            <a:spLocks noGrp="1"/>
          </p:cNvSpPr>
          <p:nvPr>
            <p:ph type="body" idx="1"/>
          </p:nvPr>
        </p:nvSpPr>
        <p:spPr>
          <a:xfrm>
            <a:off x="609601" y="1535112"/>
            <a:ext cx="5386916" cy="639762"/>
          </a:xfrm>
          <a:prstGeom prst="rect">
            <a:avLst/>
          </a:prstGeom>
          <a:noFill/>
          <a:ln>
            <a:noFill/>
          </a:ln>
        </p:spPr>
        <p:txBody>
          <a:bodyPr lIns="91425" tIns="91425" rIns="91425" bIns="91425" anchor="b" anchorCtr="0"/>
          <a:lstStyle>
            <a:lvl1pPr marL="0" indent="0" rtl="0">
              <a:spcBef>
                <a:spcPts val="0"/>
              </a:spcBef>
              <a:buFont typeface="Tahoma"/>
              <a:buNone/>
              <a:defRPr/>
            </a:lvl1pPr>
            <a:lvl2pPr marL="457200" indent="0" rtl="0">
              <a:spcBef>
                <a:spcPts val="0"/>
              </a:spcBef>
              <a:buFont typeface="Tahoma"/>
              <a:buNone/>
              <a:defRPr/>
            </a:lvl2pPr>
            <a:lvl3pPr marL="914400" indent="0" rtl="0">
              <a:spcBef>
                <a:spcPts val="0"/>
              </a:spcBef>
              <a:buFont typeface="Tahoma"/>
              <a:buNone/>
              <a:defRPr/>
            </a:lvl3pPr>
            <a:lvl4pPr marL="1371600" indent="0" rtl="0">
              <a:spcBef>
                <a:spcPts val="0"/>
              </a:spcBef>
              <a:buFont typeface="Tahoma"/>
              <a:buNone/>
              <a:defRPr/>
            </a:lvl4pPr>
            <a:lvl5pPr marL="1828800" indent="0" rtl="0">
              <a:spcBef>
                <a:spcPts val="0"/>
              </a:spcBef>
              <a:buFont typeface="Tahoma"/>
              <a:buNone/>
              <a:defRPr/>
            </a:lvl5pPr>
            <a:lvl6pPr marL="2286000" indent="0" rtl="0">
              <a:spcBef>
                <a:spcPts val="0"/>
              </a:spcBef>
              <a:buFont typeface="Tahoma"/>
              <a:buNone/>
              <a:defRPr/>
            </a:lvl6pPr>
            <a:lvl7pPr marL="2743200" indent="0" rtl="0">
              <a:spcBef>
                <a:spcPts val="0"/>
              </a:spcBef>
              <a:buFont typeface="Tahoma"/>
              <a:buNone/>
              <a:defRPr/>
            </a:lvl7pPr>
            <a:lvl8pPr marL="3200400" indent="0" rtl="0">
              <a:spcBef>
                <a:spcPts val="0"/>
              </a:spcBef>
              <a:buFont typeface="Tahoma"/>
              <a:buNone/>
              <a:defRPr/>
            </a:lvl8pPr>
            <a:lvl9pPr marL="3657600" indent="0" rtl="0">
              <a:spcBef>
                <a:spcPts val="0"/>
              </a:spcBef>
              <a:buFont typeface="Tahoma"/>
              <a:buNone/>
              <a:defRPr/>
            </a:lvl9pPr>
          </a:lstStyle>
          <a:p>
            <a:endParaRPr/>
          </a:p>
        </p:txBody>
      </p:sp>
      <p:sp>
        <p:nvSpPr>
          <p:cNvPr id="62" name="Shape 62"/>
          <p:cNvSpPr txBox="1">
            <a:spLocks noGrp="1"/>
          </p:cNvSpPr>
          <p:nvPr>
            <p:ph type="body" idx="2"/>
          </p:nvPr>
        </p:nvSpPr>
        <p:spPr>
          <a:xfrm>
            <a:off x="609601" y="2174875"/>
            <a:ext cx="5386916"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body" idx="3"/>
          </p:nvPr>
        </p:nvSpPr>
        <p:spPr>
          <a:xfrm>
            <a:off x="6193367" y="1535112"/>
            <a:ext cx="5389032" cy="639762"/>
          </a:xfrm>
          <a:prstGeom prst="rect">
            <a:avLst/>
          </a:prstGeom>
          <a:noFill/>
          <a:ln>
            <a:noFill/>
          </a:ln>
        </p:spPr>
        <p:txBody>
          <a:bodyPr lIns="91425" tIns="91425" rIns="91425" bIns="91425" anchor="b" anchorCtr="0"/>
          <a:lstStyle>
            <a:lvl1pPr marL="0" indent="0" rtl="0">
              <a:spcBef>
                <a:spcPts val="0"/>
              </a:spcBef>
              <a:buFont typeface="Tahoma"/>
              <a:buNone/>
              <a:defRPr/>
            </a:lvl1pPr>
            <a:lvl2pPr marL="457200" indent="0" rtl="0">
              <a:spcBef>
                <a:spcPts val="0"/>
              </a:spcBef>
              <a:buFont typeface="Tahoma"/>
              <a:buNone/>
              <a:defRPr/>
            </a:lvl2pPr>
            <a:lvl3pPr marL="914400" indent="0" rtl="0">
              <a:spcBef>
                <a:spcPts val="0"/>
              </a:spcBef>
              <a:buFont typeface="Tahoma"/>
              <a:buNone/>
              <a:defRPr/>
            </a:lvl3pPr>
            <a:lvl4pPr marL="1371600" indent="0" rtl="0">
              <a:spcBef>
                <a:spcPts val="0"/>
              </a:spcBef>
              <a:buFont typeface="Tahoma"/>
              <a:buNone/>
              <a:defRPr/>
            </a:lvl4pPr>
            <a:lvl5pPr marL="1828800" indent="0" rtl="0">
              <a:spcBef>
                <a:spcPts val="0"/>
              </a:spcBef>
              <a:buFont typeface="Tahoma"/>
              <a:buNone/>
              <a:defRPr/>
            </a:lvl5pPr>
            <a:lvl6pPr marL="2286000" indent="0" rtl="0">
              <a:spcBef>
                <a:spcPts val="0"/>
              </a:spcBef>
              <a:buFont typeface="Tahoma"/>
              <a:buNone/>
              <a:defRPr/>
            </a:lvl6pPr>
            <a:lvl7pPr marL="2743200" indent="0" rtl="0">
              <a:spcBef>
                <a:spcPts val="0"/>
              </a:spcBef>
              <a:buFont typeface="Tahoma"/>
              <a:buNone/>
              <a:defRPr/>
            </a:lvl7pPr>
            <a:lvl8pPr marL="3200400" indent="0" rtl="0">
              <a:spcBef>
                <a:spcPts val="0"/>
              </a:spcBef>
              <a:buFont typeface="Tahoma"/>
              <a:buNone/>
              <a:defRPr/>
            </a:lvl8pPr>
            <a:lvl9pPr marL="3657600" indent="0" rtl="0">
              <a:spcBef>
                <a:spcPts val="0"/>
              </a:spcBef>
              <a:buFont typeface="Tahoma"/>
              <a:buNone/>
              <a:defRPr/>
            </a:lvl9pPr>
          </a:lstStyle>
          <a:p>
            <a:endParaRPr/>
          </a:p>
        </p:txBody>
      </p:sp>
      <p:sp>
        <p:nvSpPr>
          <p:cNvPr id="64" name="Shape 64"/>
          <p:cNvSpPr txBox="1">
            <a:spLocks noGrp="1"/>
          </p:cNvSpPr>
          <p:nvPr>
            <p:ph type="body" idx="4"/>
          </p:nvPr>
        </p:nvSpPr>
        <p:spPr>
          <a:xfrm>
            <a:off x="6193367" y="2174875"/>
            <a:ext cx="5389032" cy="3951287"/>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5" name="Shape 65"/>
          <p:cNvSpPr txBox="1">
            <a:spLocks noGrp="1"/>
          </p:cNvSpPr>
          <p:nvPr>
            <p:ph type="dt" idx="10"/>
          </p:nvPr>
        </p:nvSpPr>
        <p:spPr>
          <a:xfrm>
            <a:off x="609601" y="6245226"/>
            <a:ext cx="2844799" cy="47624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6" name="Shape 66"/>
          <p:cNvSpPr txBox="1">
            <a:spLocks noGrp="1"/>
          </p:cNvSpPr>
          <p:nvPr>
            <p:ph type="ftr" idx="11"/>
          </p:nvPr>
        </p:nvSpPr>
        <p:spPr>
          <a:xfrm>
            <a:off x="4165600" y="6245226"/>
            <a:ext cx="3860800" cy="476249"/>
          </a:xfrm>
          <a:prstGeom prst="rect">
            <a:avLst/>
          </a:prstGeom>
          <a:noFill/>
          <a:ln>
            <a:noFill/>
          </a:ln>
        </p:spPr>
        <p:txBody>
          <a:bodyPr lIns="91425" tIns="91425" rIns="91425" bIns="91425" anchor="b"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7" name="Shape 67"/>
          <p:cNvSpPr txBox="1">
            <a:spLocks noGrp="1"/>
          </p:cNvSpPr>
          <p:nvPr>
            <p:ph type="sldNum" idx="12"/>
          </p:nvPr>
        </p:nvSpPr>
        <p:spPr>
          <a:xfrm>
            <a:off x="8737601" y="6245226"/>
            <a:ext cx="2844799" cy="476249"/>
          </a:xfrm>
          <a:prstGeom prst="rect">
            <a:avLst/>
          </a:prstGeom>
          <a:noFill/>
          <a:ln>
            <a:noFill/>
          </a:ln>
        </p:spPr>
        <p:txBody>
          <a:bodyPr lIns="91425" tIns="45700" rIns="91425" bIns="45700" anchor="b" anchorCtr="0">
            <a:noAutofit/>
          </a:bodyPr>
          <a:lstStyle>
            <a:lvl1pPr marL="0" marR="0" indent="0" algn="r" rtl="0">
              <a:spcBef>
                <a:spcPts val="0"/>
              </a:spcBef>
              <a:buNone/>
              <a:defRPr sz="1400" b="0" i="0" u="none" strike="noStrike" cap="none" baseline="0">
                <a:solidFill>
                  <a:schemeClr val="lt1"/>
                </a:solidFill>
                <a:latin typeface="Arial"/>
                <a:ea typeface="Arial"/>
                <a:cs typeface="Arial"/>
                <a:sym typeface="Arial"/>
              </a:defRPr>
            </a:lvl1pPr>
          </a:lstStyle>
          <a:p>
            <a:pPr>
              <a:buSzPct val="25000"/>
            </a:pPr>
            <a:fld id="{00000000-1234-1234-1234-123412341234}" type="slidenum">
              <a:rPr lang="en-US">
                <a:solidFill>
                  <a:srgbClr val="FFFFFF"/>
                </a:solidFill>
              </a:rPr>
              <a:pPr>
                <a:buSzPct val="25000"/>
              </a:pPr>
              <a:t>‹#›</a:t>
            </a:fld>
            <a:endParaRPr lang="en-US">
              <a:solidFill>
                <a:srgbClr val="FFFFFF"/>
              </a:solidFill>
            </a:endParaRPr>
          </a:p>
        </p:txBody>
      </p:sp>
    </p:spTree>
    <p:extLst>
      <p:ext uri="{BB962C8B-B14F-4D97-AF65-F5344CB8AC3E}">
        <p14:creationId xmlns:p14="http://schemas.microsoft.com/office/powerpoint/2010/main" val="34721568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609601" y="273051"/>
            <a:ext cx="4011084" cy="1162049"/>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a:off x="4766733" y="273050"/>
            <a:ext cx="6815667" cy="5853112"/>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6" name="Shape 76"/>
          <p:cNvSpPr txBox="1">
            <a:spLocks noGrp="1"/>
          </p:cNvSpPr>
          <p:nvPr>
            <p:ph type="body" idx="2"/>
          </p:nvPr>
        </p:nvSpPr>
        <p:spPr>
          <a:xfrm>
            <a:off x="609601" y="1435101"/>
            <a:ext cx="4011084" cy="4691063"/>
          </a:xfrm>
          <a:prstGeom prst="rect">
            <a:avLst/>
          </a:prstGeom>
          <a:noFill/>
          <a:ln>
            <a:noFill/>
          </a:ln>
        </p:spPr>
        <p:txBody>
          <a:bodyPr lIns="91425" tIns="91425" rIns="91425" bIns="91425" anchor="t" anchorCtr="0"/>
          <a:lstStyle>
            <a:lvl1pPr marL="0" indent="0" rtl="0">
              <a:spcBef>
                <a:spcPts val="0"/>
              </a:spcBef>
              <a:buFont typeface="Tahoma"/>
              <a:buNone/>
              <a:defRPr/>
            </a:lvl1pPr>
            <a:lvl2pPr marL="457200" indent="0" rtl="0">
              <a:spcBef>
                <a:spcPts val="0"/>
              </a:spcBef>
              <a:buFont typeface="Tahoma"/>
              <a:buNone/>
              <a:defRPr/>
            </a:lvl2pPr>
            <a:lvl3pPr marL="914400" indent="0" rtl="0">
              <a:spcBef>
                <a:spcPts val="0"/>
              </a:spcBef>
              <a:buFont typeface="Tahoma"/>
              <a:buNone/>
              <a:defRPr/>
            </a:lvl3pPr>
            <a:lvl4pPr marL="1371600" indent="0" rtl="0">
              <a:spcBef>
                <a:spcPts val="0"/>
              </a:spcBef>
              <a:buFont typeface="Tahoma"/>
              <a:buNone/>
              <a:defRPr/>
            </a:lvl4pPr>
            <a:lvl5pPr marL="1828800" indent="0" rtl="0">
              <a:spcBef>
                <a:spcPts val="0"/>
              </a:spcBef>
              <a:buFont typeface="Tahoma"/>
              <a:buNone/>
              <a:defRPr/>
            </a:lvl5pPr>
            <a:lvl6pPr marL="2286000" indent="0" rtl="0">
              <a:spcBef>
                <a:spcPts val="0"/>
              </a:spcBef>
              <a:buFont typeface="Tahoma"/>
              <a:buNone/>
              <a:defRPr/>
            </a:lvl6pPr>
            <a:lvl7pPr marL="2743200" indent="0" rtl="0">
              <a:spcBef>
                <a:spcPts val="0"/>
              </a:spcBef>
              <a:buFont typeface="Tahoma"/>
              <a:buNone/>
              <a:defRPr/>
            </a:lvl7pPr>
            <a:lvl8pPr marL="3200400" indent="0" rtl="0">
              <a:spcBef>
                <a:spcPts val="0"/>
              </a:spcBef>
              <a:buFont typeface="Tahoma"/>
              <a:buNone/>
              <a:defRPr/>
            </a:lvl8pPr>
            <a:lvl9pPr marL="3657600" indent="0" rtl="0">
              <a:spcBef>
                <a:spcPts val="0"/>
              </a:spcBef>
              <a:buFont typeface="Tahoma"/>
              <a:buNone/>
              <a:defRPr/>
            </a:lvl9pPr>
          </a:lstStyle>
          <a:p>
            <a:endParaRPr/>
          </a:p>
        </p:txBody>
      </p:sp>
      <p:sp>
        <p:nvSpPr>
          <p:cNvPr id="77" name="Shape 77"/>
          <p:cNvSpPr txBox="1">
            <a:spLocks noGrp="1"/>
          </p:cNvSpPr>
          <p:nvPr>
            <p:ph type="dt" idx="10"/>
          </p:nvPr>
        </p:nvSpPr>
        <p:spPr>
          <a:xfrm>
            <a:off x="609601" y="6245226"/>
            <a:ext cx="2844799" cy="47624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8" name="Shape 78"/>
          <p:cNvSpPr txBox="1">
            <a:spLocks noGrp="1"/>
          </p:cNvSpPr>
          <p:nvPr>
            <p:ph type="ftr" idx="11"/>
          </p:nvPr>
        </p:nvSpPr>
        <p:spPr>
          <a:xfrm>
            <a:off x="4165600" y="6245226"/>
            <a:ext cx="3860800" cy="476249"/>
          </a:xfrm>
          <a:prstGeom prst="rect">
            <a:avLst/>
          </a:prstGeom>
          <a:noFill/>
          <a:ln>
            <a:noFill/>
          </a:ln>
        </p:spPr>
        <p:txBody>
          <a:bodyPr lIns="91425" tIns="91425" rIns="91425" bIns="91425" anchor="b"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9" name="Shape 79"/>
          <p:cNvSpPr txBox="1">
            <a:spLocks noGrp="1"/>
          </p:cNvSpPr>
          <p:nvPr>
            <p:ph type="sldNum" idx="12"/>
          </p:nvPr>
        </p:nvSpPr>
        <p:spPr>
          <a:xfrm>
            <a:off x="8737601" y="6245226"/>
            <a:ext cx="2844799" cy="476249"/>
          </a:xfrm>
          <a:prstGeom prst="rect">
            <a:avLst/>
          </a:prstGeom>
          <a:noFill/>
          <a:ln>
            <a:noFill/>
          </a:ln>
        </p:spPr>
        <p:txBody>
          <a:bodyPr lIns="91425" tIns="45700" rIns="91425" bIns="45700" anchor="b" anchorCtr="0">
            <a:noAutofit/>
          </a:bodyPr>
          <a:lstStyle>
            <a:lvl1pPr marL="0" marR="0" indent="0" algn="r" rtl="0">
              <a:spcBef>
                <a:spcPts val="0"/>
              </a:spcBef>
              <a:buNone/>
              <a:defRPr sz="1400" b="0" i="0" u="none" strike="noStrike" cap="none" baseline="0">
                <a:solidFill>
                  <a:schemeClr val="lt1"/>
                </a:solidFill>
                <a:latin typeface="Arial"/>
                <a:ea typeface="Arial"/>
                <a:cs typeface="Arial"/>
                <a:sym typeface="Arial"/>
              </a:defRPr>
            </a:lvl1pPr>
          </a:lstStyle>
          <a:p>
            <a:pPr>
              <a:buSzPct val="25000"/>
            </a:pPr>
            <a:fld id="{00000000-1234-1234-1234-123412341234}" type="slidenum">
              <a:rPr lang="en-US">
                <a:solidFill>
                  <a:srgbClr val="FFFFFF"/>
                </a:solidFill>
              </a:rPr>
              <a:pPr>
                <a:buSzPct val="25000"/>
              </a:pPr>
              <a:t>‹#›</a:t>
            </a:fld>
            <a:endParaRPr lang="en-US">
              <a:solidFill>
                <a:srgbClr val="FFFFFF"/>
              </a:solidFill>
            </a:endParaRPr>
          </a:p>
        </p:txBody>
      </p:sp>
    </p:spTree>
    <p:extLst>
      <p:ext uri="{BB962C8B-B14F-4D97-AF65-F5344CB8AC3E}">
        <p14:creationId xmlns:p14="http://schemas.microsoft.com/office/powerpoint/2010/main" val="33409175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2389718" y="4800601"/>
            <a:ext cx="7315199" cy="566737"/>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82" name="Shape 82"/>
          <p:cNvSpPr>
            <a:spLocks noGrp="1"/>
          </p:cNvSpPr>
          <p:nvPr>
            <p:ph type="pic" idx="2"/>
          </p:nvPr>
        </p:nvSpPr>
        <p:spPr>
          <a:xfrm>
            <a:off x="2389718" y="612775"/>
            <a:ext cx="7315199" cy="4114800"/>
          </a:xfrm>
          <a:prstGeom prst="rect">
            <a:avLst/>
          </a:prstGeom>
          <a:noFill/>
          <a:ln>
            <a:noFill/>
          </a:ln>
        </p:spPr>
      </p:sp>
      <p:sp>
        <p:nvSpPr>
          <p:cNvPr id="83" name="Shape 83"/>
          <p:cNvSpPr txBox="1">
            <a:spLocks noGrp="1"/>
          </p:cNvSpPr>
          <p:nvPr>
            <p:ph type="body" idx="1"/>
          </p:nvPr>
        </p:nvSpPr>
        <p:spPr>
          <a:xfrm>
            <a:off x="2389718" y="5367338"/>
            <a:ext cx="7315199" cy="804861"/>
          </a:xfrm>
          <a:prstGeom prst="rect">
            <a:avLst/>
          </a:prstGeom>
          <a:noFill/>
          <a:ln>
            <a:noFill/>
          </a:ln>
        </p:spPr>
        <p:txBody>
          <a:bodyPr lIns="91425" tIns="91425" rIns="91425" bIns="91425" anchor="t" anchorCtr="0"/>
          <a:lstStyle>
            <a:lvl1pPr marL="0" indent="0" rtl="0">
              <a:spcBef>
                <a:spcPts val="0"/>
              </a:spcBef>
              <a:buFont typeface="Tahoma"/>
              <a:buNone/>
              <a:defRPr/>
            </a:lvl1pPr>
            <a:lvl2pPr marL="457200" indent="0" rtl="0">
              <a:spcBef>
                <a:spcPts val="0"/>
              </a:spcBef>
              <a:buFont typeface="Tahoma"/>
              <a:buNone/>
              <a:defRPr/>
            </a:lvl2pPr>
            <a:lvl3pPr marL="914400" indent="0" rtl="0">
              <a:spcBef>
                <a:spcPts val="0"/>
              </a:spcBef>
              <a:buFont typeface="Tahoma"/>
              <a:buNone/>
              <a:defRPr/>
            </a:lvl3pPr>
            <a:lvl4pPr marL="1371600" indent="0" rtl="0">
              <a:spcBef>
                <a:spcPts val="0"/>
              </a:spcBef>
              <a:buFont typeface="Tahoma"/>
              <a:buNone/>
              <a:defRPr/>
            </a:lvl4pPr>
            <a:lvl5pPr marL="1828800" indent="0" rtl="0">
              <a:spcBef>
                <a:spcPts val="0"/>
              </a:spcBef>
              <a:buFont typeface="Tahoma"/>
              <a:buNone/>
              <a:defRPr/>
            </a:lvl5pPr>
            <a:lvl6pPr marL="2286000" indent="0" rtl="0">
              <a:spcBef>
                <a:spcPts val="0"/>
              </a:spcBef>
              <a:buFont typeface="Tahoma"/>
              <a:buNone/>
              <a:defRPr/>
            </a:lvl6pPr>
            <a:lvl7pPr marL="2743200" indent="0" rtl="0">
              <a:spcBef>
                <a:spcPts val="0"/>
              </a:spcBef>
              <a:buFont typeface="Tahoma"/>
              <a:buNone/>
              <a:defRPr/>
            </a:lvl7pPr>
            <a:lvl8pPr marL="3200400" indent="0" rtl="0">
              <a:spcBef>
                <a:spcPts val="0"/>
              </a:spcBef>
              <a:buFont typeface="Tahoma"/>
              <a:buNone/>
              <a:defRPr/>
            </a:lvl8pPr>
            <a:lvl9pPr marL="3657600" indent="0" rtl="0">
              <a:spcBef>
                <a:spcPts val="0"/>
              </a:spcBef>
              <a:buFont typeface="Tahoma"/>
              <a:buNone/>
              <a:defRPr/>
            </a:lvl9pPr>
          </a:lstStyle>
          <a:p>
            <a:endParaRPr/>
          </a:p>
        </p:txBody>
      </p:sp>
      <p:sp>
        <p:nvSpPr>
          <p:cNvPr id="84" name="Shape 84"/>
          <p:cNvSpPr txBox="1">
            <a:spLocks noGrp="1"/>
          </p:cNvSpPr>
          <p:nvPr>
            <p:ph type="dt" idx="10"/>
          </p:nvPr>
        </p:nvSpPr>
        <p:spPr>
          <a:xfrm>
            <a:off x="609601" y="6245226"/>
            <a:ext cx="2844799" cy="47624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5" name="Shape 85"/>
          <p:cNvSpPr txBox="1">
            <a:spLocks noGrp="1"/>
          </p:cNvSpPr>
          <p:nvPr>
            <p:ph type="ftr" idx="11"/>
          </p:nvPr>
        </p:nvSpPr>
        <p:spPr>
          <a:xfrm>
            <a:off x="4165600" y="6245226"/>
            <a:ext cx="3860800" cy="476249"/>
          </a:xfrm>
          <a:prstGeom prst="rect">
            <a:avLst/>
          </a:prstGeom>
          <a:noFill/>
          <a:ln>
            <a:noFill/>
          </a:ln>
        </p:spPr>
        <p:txBody>
          <a:bodyPr lIns="91425" tIns="91425" rIns="91425" bIns="91425" anchor="b"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6" name="Shape 86"/>
          <p:cNvSpPr txBox="1">
            <a:spLocks noGrp="1"/>
          </p:cNvSpPr>
          <p:nvPr>
            <p:ph type="sldNum" idx="12"/>
          </p:nvPr>
        </p:nvSpPr>
        <p:spPr>
          <a:xfrm>
            <a:off x="8737601" y="6245226"/>
            <a:ext cx="2844799" cy="476249"/>
          </a:xfrm>
          <a:prstGeom prst="rect">
            <a:avLst/>
          </a:prstGeom>
          <a:noFill/>
          <a:ln>
            <a:noFill/>
          </a:ln>
        </p:spPr>
        <p:txBody>
          <a:bodyPr lIns="91425" tIns="45700" rIns="91425" bIns="45700" anchor="b" anchorCtr="0">
            <a:noAutofit/>
          </a:bodyPr>
          <a:lstStyle>
            <a:lvl1pPr marL="0" marR="0" indent="0" algn="r" rtl="0">
              <a:spcBef>
                <a:spcPts val="0"/>
              </a:spcBef>
              <a:buNone/>
              <a:defRPr sz="1400" b="0" i="0" u="none" strike="noStrike" cap="none" baseline="0">
                <a:solidFill>
                  <a:schemeClr val="lt1"/>
                </a:solidFill>
                <a:latin typeface="Arial"/>
                <a:ea typeface="Arial"/>
                <a:cs typeface="Arial"/>
                <a:sym typeface="Arial"/>
              </a:defRPr>
            </a:lvl1pPr>
          </a:lstStyle>
          <a:p>
            <a:pPr>
              <a:buSzPct val="25000"/>
            </a:pPr>
            <a:fld id="{00000000-1234-1234-1234-123412341234}" type="slidenum">
              <a:rPr lang="en-US">
                <a:solidFill>
                  <a:srgbClr val="FFFFFF"/>
                </a:solidFill>
              </a:rPr>
              <a:pPr>
                <a:buSzPct val="25000"/>
              </a:pPr>
              <a:t>‹#›</a:t>
            </a:fld>
            <a:endParaRPr lang="en-US">
              <a:solidFill>
                <a:srgbClr val="FFFFFF"/>
              </a:solidFill>
            </a:endParaRPr>
          </a:p>
        </p:txBody>
      </p:sp>
    </p:spTree>
    <p:extLst>
      <p:ext uri="{BB962C8B-B14F-4D97-AF65-F5344CB8AC3E}">
        <p14:creationId xmlns:p14="http://schemas.microsoft.com/office/powerpoint/2010/main" val="11873651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609600" y="381001"/>
            <a:ext cx="10972800" cy="1371599"/>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89" name="Shape 89"/>
          <p:cNvSpPr txBox="1">
            <a:spLocks noGrp="1"/>
          </p:cNvSpPr>
          <p:nvPr>
            <p:ph type="body" idx="1"/>
          </p:nvPr>
        </p:nvSpPr>
        <p:spPr>
          <a:xfrm rot="5400000">
            <a:off x="4038599" y="-1447800"/>
            <a:ext cx="4114800" cy="10972800"/>
          </a:xfrm>
          <a:prstGeom prst="rect">
            <a:avLst/>
          </a:prstGeom>
          <a:noFill/>
          <a:ln>
            <a:noFill/>
          </a:ln>
        </p:spPr>
        <p:txBody>
          <a:bodyPr lIns="91425" tIns="91425" rIns="91425" bIns="91425" anchor="t" anchorCtr="0"/>
          <a:lstStyle>
            <a:lvl1pPr marL="342900" indent="-210820" algn="l" rtl="0">
              <a:spcBef>
                <a:spcPts val="640"/>
              </a:spcBef>
              <a:spcAft>
                <a:spcPts val="0"/>
              </a:spcAft>
              <a:buClr>
                <a:schemeClr val="hlink"/>
              </a:buClr>
              <a:buFont typeface="Noto Symbol"/>
              <a:buChar char="■"/>
              <a:defRPr/>
            </a:lvl1pPr>
            <a:lvl2pPr marL="742950" indent="-170180" algn="l" rtl="0">
              <a:spcBef>
                <a:spcPts val="560"/>
              </a:spcBef>
              <a:spcAft>
                <a:spcPts val="0"/>
              </a:spcAft>
              <a:buClr>
                <a:schemeClr val="folHlink"/>
              </a:buClr>
              <a:buFont typeface="Noto Symbol"/>
              <a:buChar char="■"/>
              <a:defRPr/>
            </a:lvl2pPr>
            <a:lvl3pPr marL="1143000" indent="-129539" algn="l" rtl="0">
              <a:spcBef>
                <a:spcPts val="480"/>
              </a:spcBef>
              <a:spcAft>
                <a:spcPts val="0"/>
              </a:spcAft>
              <a:buClr>
                <a:schemeClr val="hlink"/>
              </a:buClr>
              <a:buFont typeface="Noto Symbol"/>
              <a:buChar char="■"/>
              <a:defRPr/>
            </a:lvl3pPr>
            <a:lvl4pPr marL="1600200" indent="-146050" algn="l" rtl="0">
              <a:spcBef>
                <a:spcPts val="400"/>
              </a:spcBef>
              <a:spcAft>
                <a:spcPts val="0"/>
              </a:spcAft>
              <a:buClr>
                <a:schemeClr val="folHlink"/>
              </a:buClr>
              <a:buFont typeface="Noto Symbol"/>
              <a:buChar char="■"/>
              <a:defRPr/>
            </a:lvl4pPr>
            <a:lvl5pPr marL="2057400" indent="-146050" algn="l" rtl="0">
              <a:spcBef>
                <a:spcPts val="400"/>
              </a:spcBef>
              <a:spcAft>
                <a:spcPts val="0"/>
              </a:spcAft>
              <a:buClr>
                <a:schemeClr val="hlink"/>
              </a:buClr>
              <a:buFont typeface="Noto Symbol"/>
              <a:buChar char="■"/>
              <a:defRPr/>
            </a:lvl5pPr>
            <a:lvl6pPr marL="2514600" indent="-146050" algn="l" rtl="0">
              <a:spcBef>
                <a:spcPts val="400"/>
              </a:spcBef>
              <a:spcAft>
                <a:spcPts val="0"/>
              </a:spcAft>
              <a:buClr>
                <a:schemeClr val="hlink"/>
              </a:buClr>
              <a:buFont typeface="Noto Symbol"/>
              <a:buChar char="■"/>
              <a:defRPr/>
            </a:lvl6pPr>
            <a:lvl7pPr marL="2971800" indent="-146050" algn="l" rtl="0">
              <a:spcBef>
                <a:spcPts val="400"/>
              </a:spcBef>
              <a:spcAft>
                <a:spcPts val="0"/>
              </a:spcAft>
              <a:buClr>
                <a:schemeClr val="hlink"/>
              </a:buClr>
              <a:buFont typeface="Noto Symbol"/>
              <a:buChar char="■"/>
              <a:defRPr/>
            </a:lvl7pPr>
            <a:lvl8pPr marL="3429000" indent="-146050" algn="l" rtl="0">
              <a:spcBef>
                <a:spcPts val="400"/>
              </a:spcBef>
              <a:spcAft>
                <a:spcPts val="0"/>
              </a:spcAft>
              <a:buClr>
                <a:schemeClr val="hlink"/>
              </a:buClr>
              <a:buFont typeface="Noto Symbol"/>
              <a:buChar char="■"/>
              <a:defRPr/>
            </a:lvl8pPr>
            <a:lvl9pPr marL="3886200" indent="-146050" algn="l" rtl="0">
              <a:spcBef>
                <a:spcPts val="400"/>
              </a:spcBef>
              <a:spcAft>
                <a:spcPts val="0"/>
              </a:spcAft>
              <a:buClr>
                <a:schemeClr val="hlink"/>
              </a:buClr>
              <a:buFont typeface="Noto Symbol"/>
              <a:buChar char="■"/>
              <a:defRPr/>
            </a:lvl9pPr>
          </a:lstStyle>
          <a:p>
            <a:endParaRPr/>
          </a:p>
        </p:txBody>
      </p:sp>
      <p:sp>
        <p:nvSpPr>
          <p:cNvPr id="90" name="Shape 90"/>
          <p:cNvSpPr txBox="1">
            <a:spLocks noGrp="1"/>
          </p:cNvSpPr>
          <p:nvPr>
            <p:ph type="dt" idx="10"/>
          </p:nvPr>
        </p:nvSpPr>
        <p:spPr>
          <a:xfrm>
            <a:off x="609601" y="6245226"/>
            <a:ext cx="2844799" cy="47624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1" name="Shape 91"/>
          <p:cNvSpPr txBox="1">
            <a:spLocks noGrp="1"/>
          </p:cNvSpPr>
          <p:nvPr>
            <p:ph type="ftr" idx="11"/>
          </p:nvPr>
        </p:nvSpPr>
        <p:spPr>
          <a:xfrm>
            <a:off x="4165600" y="6245226"/>
            <a:ext cx="3860800" cy="476249"/>
          </a:xfrm>
          <a:prstGeom prst="rect">
            <a:avLst/>
          </a:prstGeom>
          <a:noFill/>
          <a:ln>
            <a:noFill/>
          </a:ln>
        </p:spPr>
        <p:txBody>
          <a:bodyPr lIns="91425" tIns="91425" rIns="91425" bIns="91425" anchor="b"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2" name="Shape 92"/>
          <p:cNvSpPr txBox="1">
            <a:spLocks noGrp="1"/>
          </p:cNvSpPr>
          <p:nvPr>
            <p:ph type="sldNum" idx="12"/>
          </p:nvPr>
        </p:nvSpPr>
        <p:spPr>
          <a:xfrm>
            <a:off x="8737601" y="6245226"/>
            <a:ext cx="2844799" cy="476249"/>
          </a:xfrm>
          <a:prstGeom prst="rect">
            <a:avLst/>
          </a:prstGeom>
          <a:noFill/>
          <a:ln>
            <a:noFill/>
          </a:ln>
        </p:spPr>
        <p:txBody>
          <a:bodyPr lIns="91425" tIns="45700" rIns="91425" bIns="45700" anchor="b" anchorCtr="0">
            <a:noAutofit/>
          </a:bodyPr>
          <a:lstStyle>
            <a:lvl1pPr marL="0" marR="0" indent="0" algn="r" rtl="0">
              <a:spcBef>
                <a:spcPts val="0"/>
              </a:spcBef>
              <a:buNone/>
              <a:defRPr sz="1400" b="0" i="0" u="none" strike="noStrike" cap="none" baseline="0">
                <a:solidFill>
                  <a:schemeClr val="lt1"/>
                </a:solidFill>
                <a:latin typeface="Arial"/>
                <a:ea typeface="Arial"/>
                <a:cs typeface="Arial"/>
                <a:sym typeface="Arial"/>
              </a:defRPr>
            </a:lvl1pPr>
          </a:lstStyle>
          <a:p>
            <a:pPr>
              <a:buSzPct val="25000"/>
            </a:pPr>
            <a:fld id="{00000000-1234-1234-1234-123412341234}" type="slidenum">
              <a:rPr lang="en-US">
                <a:solidFill>
                  <a:srgbClr val="FFFFFF"/>
                </a:solidFill>
              </a:rPr>
              <a:pPr>
                <a:buSzPct val="25000"/>
              </a:pPr>
              <a:t>‹#›</a:t>
            </a:fld>
            <a:endParaRPr lang="en-US">
              <a:solidFill>
                <a:srgbClr val="FFFFFF"/>
              </a:solidFill>
            </a:endParaRPr>
          </a:p>
        </p:txBody>
      </p:sp>
    </p:spTree>
    <p:extLst>
      <p:ext uri="{BB962C8B-B14F-4D97-AF65-F5344CB8AC3E}">
        <p14:creationId xmlns:p14="http://schemas.microsoft.com/office/powerpoint/2010/main" val="34776979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93"/>
        <p:cNvGrpSpPr/>
        <p:nvPr/>
      </p:nvGrpSpPr>
      <p:grpSpPr>
        <a:xfrm>
          <a:off x="0" y="0"/>
          <a:ext cx="0" cy="0"/>
          <a:chOff x="0" y="0"/>
          <a:chExt cx="0" cy="0"/>
        </a:xfrm>
      </p:grpSpPr>
      <p:sp>
        <p:nvSpPr>
          <p:cNvPr id="94" name="Shape 94"/>
          <p:cNvSpPr txBox="1">
            <a:spLocks noGrp="1"/>
          </p:cNvSpPr>
          <p:nvPr>
            <p:ph type="title"/>
          </p:nvPr>
        </p:nvSpPr>
        <p:spPr>
          <a:xfrm rot="5400000">
            <a:off x="7353301" y="1866899"/>
            <a:ext cx="5714999" cy="27432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95" name="Shape 95"/>
          <p:cNvSpPr txBox="1">
            <a:spLocks noGrp="1"/>
          </p:cNvSpPr>
          <p:nvPr>
            <p:ph type="body" idx="1"/>
          </p:nvPr>
        </p:nvSpPr>
        <p:spPr>
          <a:xfrm rot="5400000">
            <a:off x="1765301" y="-774700"/>
            <a:ext cx="5714999" cy="8026399"/>
          </a:xfrm>
          <a:prstGeom prst="rect">
            <a:avLst/>
          </a:prstGeom>
          <a:noFill/>
          <a:ln>
            <a:noFill/>
          </a:ln>
        </p:spPr>
        <p:txBody>
          <a:bodyPr lIns="91425" tIns="91425" rIns="91425" bIns="91425" anchor="t" anchorCtr="0"/>
          <a:lstStyle>
            <a:lvl1pPr marL="342900" indent="-210820" algn="l" rtl="0">
              <a:spcBef>
                <a:spcPts val="640"/>
              </a:spcBef>
              <a:spcAft>
                <a:spcPts val="0"/>
              </a:spcAft>
              <a:buClr>
                <a:schemeClr val="hlink"/>
              </a:buClr>
              <a:buFont typeface="Noto Symbol"/>
              <a:buChar char="■"/>
              <a:defRPr/>
            </a:lvl1pPr>
            <a:lvl2pPr marL="742950" indent="-170180" algn="l" rtl="0">
              <a:spcBef>
                <a:spcPts val="560"/>
              </a:spcBef>
              <a:spcAft>
                <a:spcPts val="0"/>
              </a:spcAft>
              <a:buClr>
                <a:schemeClr val="folHlink"/>
              </a:buClr>
              <a:buFont typeface="Noto Symbol"/>
              <a:buChar char="■"/>
              <a:defRPr/>
            </a:lvl2pPr>
            <a:lvl3pPr marL="1143000" indent="-129539" algn="l" rtl="0">
              <a:spcBef>
                <a:spcPts val="480"/>
              </a:spcBef>
              <a:spcAft>
                <a:spcPts val="0"/>
              </a:spcAft>
              <a:buClr>
                <a:schemeClr val="hlink"/>
              </a:buClr>
              <a:buFont typeface="Noto Symbol"/>
              <a:buChar char="■"/>
              <a:defRPr/>
            </a:lvl3pPr>
            <a:lvl4pPr marL="1600200" indent="-146050" algn="l" rtl="0">
              <a:spcBef>
                <a:spcPts val="400"/>
              </a:spcBef>
              <a:spcAft>
                <a:spcPts val="0"/>
              </a:spcAft>
              <a:buClr>
                <a:schemeClr val="folHlink"/>
              </a:buClr>
              <a:buFont typeface="Noto Symbol"/>
              <a:buChar char="■"/>
              <a:defRPr/>
            </a:lvl4pPr>
            <a:lvl5pPr marL="2057400" indent="-146050" algn="l" rtl="0">
              <a:spcBef>
                <a:spcPts val="400"/>
              </a:spcBef>
              <a:spcAft>
                <a:spcPts val="0"/>
              </a:spcAft>
              <a:buClr>
                <a:schemeClr val="hlink"/>
              </a:buClr>
              <a:buFont typeface="Noto Symbol"/>
              <a:buChar char="■"/>
              <a:defRPr/>
            </a:lvl5pPr>
            <a:lvl6pPr marL="2514600" indent="-146050" algn="l" rtl="0">
              <a:spcBef>
                <a:spcPts val="400"/>
              </a:spcBef>
              <a:spcAft>
                <a:spcPts val="0"/>
              </a:spcAft>
              <a:buClr>
                <a:schemeClr val="hlink"/>
              </a:buClr>
              <a:buFont typeface="Noto Symbol"/>
              <a:buChar char="■"/>
              <a:defRPr/>
            </a:lvl6pPr>
            <a:lvl7pPr marL="2971800" indent="-146050" algn="l" rtl="0">
              <a:spcBef>
                <a:spcPts val="400"/>
              </a:spcBef>
              <a:spcAft>
                <a:spcPts val="0"/>
              </a:spcAft>
              <a:buClr>
                <a:schemeClr val="hlink"/>
              </a:buClr>
              <a:buFont typeface="Noto Symbol"/>
              <a:buChar char="■"/>
              <a:defRPr/>
            </a:lvl7pPr>
            <a:lvl8pPr marL="3429000" indent="-146050" algn="l" rtl="0">
              <a:spcBef>
                <a:spcPts val="400"/>
              </a:spcBef>
              <a:spcAft>
                <a:spcPts val="0"/>
              </a:spcAft>
              <a:buClr>
                <a:schemeClr val="hlink"/>
              </a:buClr>
              <a:buFont typeface="Noto Symbol"/>
              <a:buChar char="■"/>
              <a:defRPr/>
            </a:lvl8pPr>
            <a:lvl9pPr marL="3886200" indent="-146050" algn="l" rtl="0">
              <a:spcBef>
                <a:spcPts val="400"/>
              </a:spcBef>
              <a:spcAft>
                <a:spcPts val="0"/>
              </a:spcAft>
              <a:buClr>
                <a:schemeClr val="hlink"/>
              </a:buClr>
              <a:buFont typeface="Noto Symbol"/>
              <a:buChar char="■"/>
              <a:defRPr/>
            </a:lvl9pPr>
          </a:lstStyle>
          <a:p>
            <a:endParaRPr/>
          </a:p>
        </p:txBody>
      </p:sp>
      <p:sp>
        <p:nvSpPr>
          <p:cNvPr id="96" name="Shape 96"/>
          <p:cNvSpPr txBox="1">
            <a:spLocks noGrp="1"/>
          </p:cNvSpPr>
          <p:nvPr>
            <p:ph type="dt" idx="10"/>
          </p:nvPr>
        </p:nvSpPr>
        <p:spPr>
          <a:xfrm>
            <a:off x="609601" y="6245226"/>
            <a:ext cx="2844799" cy="47624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7" name="Shape 97"/>
          <p:cNvSpPr txBox="1">
            <a:spLocks noGrp="1"/>
          </p:cNvSpPr>
          <p:nvPr>
            <p:ph type="ftr" idx="11"/>
          </p:nvPr>
        </p:nvSpPr>
        <p:spPr>
          <a:xfrm>
            <a:off x="4165600" y="6245226"/>
            <a:ext cx="3860800" cy="476249"/>
          </a:xfrm>
          <a:prstGeom prst="rect">
            <a:avLst/>
          </a:prstGeom>
          <a:noFill/>
          <a:ln>
            <a:noFill/>
          </a:ln>
        </p:spPr>
        <p:txBody>
          <a:bodyPr lIns="91425" tIns="91425" rIns="91425" bIns="91425" anchor="b"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98" name="Shape 98"/>
          <p:cNvSpPr txBox="1">
            <a:spLocks noGrp="1"/>
          </p:cNvSpPr>
          <p:nvPr>
            <p:ph type="sldNum" idx="12"/>
          </p:nvPr>
        </p:nvSpPr>
        <p:spPr>
          <a:xfrm>
            <a:off x="8737601" y="6245226"/>
            <a:ext cx="2844799" cy="476249"/>
          </a:xfrm>
          <a:prstGeom prst="rect">
            <a:avLst/>
          </a:prstGeom>
          <a:noFill/>
          <a:ln>
            <a:noFill/>
          </a:ln>
        </p:spPr>
        <p:txBody>
          <a:bodyPr lIns="91425" tIns="45700" rIns="91425" bIns="45700" anchor="b" anchorCtr="0">
            <a:noAutofit/>
          </a:bodyPr>
          <a:lstStyle>
            <a:lvl1pPr marL="0" marR="0" indent="0" algn="r" rtl="0">
              <a:spcBef>
                <a:spcPts val="0"/>
              </a:spcBef>
              <a:buNone/>
              <a:defRPr sz="1400" b="0" i="0" u="none" strike="noStrike" cap="none" baseline="0">
                <a:solidFill>
                  <a:schemeClr val="lt1"/>
                </a:solidFill>
                <a:latin typeface="Arial"/>
                <a:ea typeface="Arial"/>
                <a:cs typeface="Arial"/>
                <a:sym typeface="Arial"/>
              </a:defRPr>
            </a:lvl1pPr>
          </a:lstStyle>
          <a:p>
            <a:pPr>
              <a:buSzPct val="25000"/>
            </a:pPr>
            <a:fld id="{00000000-1234-1234-1234-123412341234}" type="slidenum">
              <a:rPr lang="en-US">
                <a:solidFill>
                  <a:srgbClr val="FFFFFF"/>
                </a:solidFill>
              </a:rPr>
              <a:pPr>
                <a:buSzPct val="25000"/>
              </a:pPr>
              <a:t>‹#›</a:t>
            </a:fld>
            <a:endParaRPr lang="en-US">
              <a:solidFill>
                <a:srgbClr val="FFFFFF"/>
              </a:solidFill>
            </a:endParaRPr>
          </a:p>
        </p:txBody>
      </p:sp>
    </p:spTree>
    <p:extLst>
      <p:ext uri="{BB962C8B-B14F-4D97-AF65-F5344CB8AC3E}">
        <p14:creationId xmlns:p14="http://schemas.microsoft.com/office/powerpoint/2010/main" val="26065557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4/27/2020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4/27/2020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4/27/2020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4/27/2020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4/27/2020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4/27/2020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838200" y="365126"/>
            <a:ext cx="10515600" cy="1325562"/>
          </a:xfrm>
          <a:prstGeom prst="rect">
            <a:avLst/>
          </a:prstGeom>
          <a:noFill/>
          <a:ln>
            <a:noFill/>
          </a:ln>
        </p:spPr>
        <p:txBody>
          <a:bodyPr lIns="91425" tIns="91425" rIns="91425" bIns="91425" anchor="ctr" anchorCtr="0"/>
          <a:lstStyle>
            <a:lvl1pPr marL="0" marR="0" indent="0" algn="l" rtl="0">
              <a:lnSpc>
                <a:spcPct val="90000"/>
              </a:lnSpc>
              <a:spcBef>
                <a:spcPts val="0"/>
              </a:spcBef>
              <a:buClr>
                <a:schemeClr val="dk1"/>
              </a:buClr>
              <a:buFont typeface="Calibri"/>
              <a:buNone/>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101" name="Shape 101"/>
          <p:cNvSpPr txBox="1">
            <a:spLocks noGrp="1"/>
          </p:cNvSpPr>
          <p:nvPr>
            <p:ph type="body" idx="1"/>
          </p:nvPr>
        </p:nvSpPr>
        <p:spPr>
          <a:xfrm>
            <a:off x="838200" y="1825625"/>
            <a:ext cx="10515600" cy="4351338"/>
          </a:xfrm>
          <a:prstGeom prst="rect">
            <a:avLst/>
          </a:prstGeom>
          <a:noFill/>
          <a:ln>
            <a:noFill/>
          </a:ln>
        </p:spPr>
        <p:txBody>
          <a:bodyPr lIns="91425" tIns="91425" rIns="91425" bIns="91425" anchor="t" anchorCtr="0"/>
          <a:lstStyle>
            <a:lvl1pPr marL="228600" marR="0" indent="-50800" algn="l" rtl="0">
              <a:lnSpc>
                <a:spcPct val="90000"/>
              </a:lnSpc>
              <a:spcBef>
                <a:spcPts val="1000"/>
              </a:spcBef>
              <a:buClr>
                <a:schemeClr val="dk1"/>
              </a:buClr>
              <a:buFont typeface="Arial"/>
              <a:buChar char="•"/>
              <a:defRPr/>
            </a:lvl1pPr>
            <a:lvl2pPr marL="685800" marR="0" indent="-76200" algn="l" rtl="0">
              <a:lnSpc>
                <a:spcPct val="90000"/>
              </a:lnSpc>
              <a:spcBef>
                <a:spcPts val="500"/>
              </a:spcBef>
              <a:buClr>
                <a:schemeClr val="dk1"/>
              </a:buClr>
              <a:buFont typeface="Arial"/>
              <a:buChar char="•"/>
              <a:defRPr/>
            </a:lvl2pPr>
            <a:lvl3pPr marL="1143000" marR="0" indent="-101600" algn="l" rtl="0">
              <a:lnSpc>
                <a:spcPct val="90000"/>
              </a:lnSpc>
              <a:spcBef>
                <a:spcPts val="500"/>
              </a:spcBef>
              <a:buClr>
                <a:schemeClr val="dk1"/>
              </a:buClr>
              <a:buFont typeface="Arial"/>
              <a:buChar char="•"/>
              <a:defRPr/>
            </a:lvl3pPr>
            <a:lvl4pPr marL="1600200" marR="0" indent="-114300" algn="l" rtl="0">
              <a:lnSpc>
                <a:spcPct val="90000"/>
              </a:lnSpc>
              <a:spcBef>
                <a:spcPts val="500"/>
              </a:spcBef>
              <a:buClr>
                <a:schemeClr val="dk1"/>
              </a:buClr>
              <a:buFont typeface="Arial"/>
              <a:buChar char="•"/>
              <a:defRPr/>
            </a:lvl4pPr>
            <a:lvl5pPr marL="2057400" marR="0" indent="-114300" algn="l" rtl="0">
              <a:lnSpc>
                <a:spcPct val="90000"/>
              </a:lnSpc>
              <a:spcBef>
                <a:spcPts val="500"/>
              </a:spcBef>
              <a:buClr>
                <a:schemeClr val="dk1"/>
              </a:buClr>
              <a:buFont typeface="Arial"/>
              <a:buChar char="•"/>
              <a:defRPr/>
            </a:lvl5pPr>
            <a:lvl6pPr marL="2514600" marR="0" indent="-114300" algn="l" rtl="0">
              <a:lnSpc>
                <a:spcPct val="90000"/>
              </a:lnSpc>
              <a:spcBef>
                <a:spcPts val="500"/>
              </a:spcBef>
              <a:buClr>
                <a:schemeClr val="dk1"/>
              </a:buClr>
              <a:buFont typeface="Arial"/>
              <a:buChar char="•"/>
              <a:defRPr/>
            </a:lvl6pPr>
            <a:lvl7pPr marL="2971800" marR="0" indent="-114300" algn="l" rtl="0">
              <a:lnSpc>
                <a:spcPct val="90000"/>
              </a:lnSpc>
              <a:spcBef>
                <a:spcPts val="500"/>
              </a:spcBef>
              <a:buClr>
                <a:schemeClr val="dk1"/>
              </a:buClr>
              <a:buFont typeface="Arial"/>
              <a:buChar char="•"/>
              <a:defRPr/>
            </a:lvl7pPr>
            <a:lvl8pPr marL="3429000" marR="0" indent="-114300" algn="l" rtl="0">
              <a:lnSpc>
                <a:spcPct val="90000"/>
              </a:lnSpc>
              <a:spcBef>
                <a:spcPts val="500"/>
              </a:spcBef>
              <a:buClr>
                <a:schemeClr val="dk1"/>
              </a:buClr>
              <a:buFont typeface="Arial"/>
              <a:buChar char="•"/>
              <a:defRPr/>
            </a:lvl8pPr>
            <a:lvl9pPr marL="3886200" marR="0" indent="-114300" algn="l" rtl="0">
              <a:lnSpc>
                <a:spcPct val="90000"/>
              </a:lnSpc>
              <a:spcBef>
                <a:spcPts val="500"/>
              </a:spcBef>
              <a:buClr>
                <a:schemeClr val="dk1"/>
              </a:buClr>
              <a:buFont typeface="Arial"/>
              <a:buChar char="•"/>
              <a:defRPr/>
            </a:lvl9pPr>
          </a:lstStyle>
          <a:p>
            <a:endParaRPr/>
          </a:p>
        </p:txBody>
      </p:sp>
      <p:sp>
        <p:nvSpPr>
          <p:cNvPr id="102" name="Shape 102"/>
          <p:cNvSpPr txBox="1">
            <a:spLocks noGrp="1"/>
          </p:cNvSpPr>
          <p:nvPr>
            <p:ph type="dt" idx="10"/>
          </p:nvPr>
        </p:nvSpPr>
        <p:spPr>
          <a:xfrm>
            <a:off x="838200" y="6356352"/>
            <a:ext cx="2743200" cy="365125"/>
          </a:xfrm>
          <a:prstGeom prst="rect">
            <a:avLst/>
          </a:prstGeom>
          <a:noFill/>
          <a:ln>
            <a:noFill/>
          </a:ln>
        </p:spPr>
        <p:txBody>
          <a:bodyPr lIns="91425" tIns="91425" rIns="91425" bIns="91425" anchor="ctr"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3" name="Shape 103"/>
          <p:cNvSpPr txBox="1">
            <a:spLocks noGrp="1"/>
          </p:cNvSpPr>
          <p:nvPr>
            <p:ph type="ftr" idx="11"/>
          </p:nvPr>
        </p:nvSpPr>
        <p:spPr>
          <a:xfrm>
            <a:off x="4038601" y="6356352"/>
            <a:ext cx="4114799" cy="365125"/>
          </a:xfrm>
          <a:prstGeom prst="rect">
            <a:avLst/>
          </a:prstGeom>
          <a:noFill/>
          <a:ln>
            <a:noFill/>
          </a:ln>
        </p:spPr>
        <p:txBody>
          <a:bodyPr lIns="91425" tIns="91425" rIns="91425" bIns="91425" anchor="ctr"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04" name="Shape 104"/>
          <p:cNvSpPr txBox="1">
            <a:spLocks noGrp="1"/>
          </p:cNvSpPr>
          <p:nvPr>
            <p:ph type="sldNum" idx="12"/>
          </p:nvPr>
        </p:nvSpPr>
        <p:spPr>
          <a:xfrm>
            <a:off x="8610600" y="6356352"/>
            <a:ext cx="2743200" cy="365125"/>
          </a:xfrm>
          <a:prstGeom prst="rect">
            <a:avLst/>
          </a:prstGeom>
          <a:noFill/>
          <a:ln>
            <a:noFill/>
          </a:ln>
        </p:spPr>
        <p:txBody>
          <a:bodyPr lIns="91425" tIns="45700" rIns="91425" bIns="45700" anchor="ctr" anchorCtr="0">
            <a:noAutofit/>
          </a:bodyPr>
          <a:lstStyle>
            <a:lvl1pPr marL="0" marR="0" indent="0" algn="r" rtl="0">
              <a:spcBef>
                <a:spcPts val="0"/>
              </a:spcBef>
              <a:spcAft>
                <a:spcPts val="0"/>
              </a:spcAft>
              <a:buNone/>
              <a:defRPr sz="1200" b="0" i="0" u="none" strike="noStrike" cap="none" baseline="0">
                <a:solidFill>
                  <a:srgbClr val="888888"/>
                </a:solidFill>
                <a:latin typeface="Calibri"/>
                <a:ea typeface="Calibri"/>
                <a:cs typeface="Calibri"/>
                <a:sym typeface="Calibri"/>
              </a:defRPr>
            </a:lvl1pPr>
          </a:lstStyle>
          <a:p>
            <a:pPr>
              <a:buSzPct val="25000"/>
            </a:pPr>
            <a:fld id="{00000000-1234-1234-1234-123412341234}" type="slidenum">
              <a:rPr lang="en-US" smtClean="0"/>
              <a:pPr>
                <a:buSzPct val="25000"/>
              </a:pPr>
              <a:t>‹#›</a:t>
            </a:fld>
            <a:endParaRPr lang="en-US"/>
          </a:p>
        </p:txBody>
      </p:sp>
    </p:spTree>
    <p:extLst>
      <p:ext uri="{BB962C8B-B14F-4D97-AF65-F5344CB8AC3E}">
        <p14:creationId xmlns:p14="http://schemas.microsoft.com/office/powerpoint/2010/main" val="2341179397"/>
      </p:ext>
    </p:extLst>
  </p:cSld>
  <p:clrMap bg1="lt1" tx1="dk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rotWithShape="1">
          <a:blip r:embed="rId9">
            <a:alphaModFix/>
          </a:blip>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609600" y="381001"/>
            <a:ext cx="10972800" cy="1371599"/>
          </a:xfrm>
          <a:prstGeom prst="rect">
            <a:avLst/>
          </a:prstGeom>
          <a:noFill/>
          <a:ln>
            <a:noFill/>
          </a:ln>
        </p:spPr>
        <p:txBody>
          <a:bodyPr lIns="91425" tIns="91425" rIns="91425" bIns="91425" anchor="ctr" anchorCtr="0"/>
          <a:lstStyle>
            <a:lvl1pPr marL="0" marR="0" indent="0" algn="ctr" rtl="0">
              <a:spcBef>
                <a:spcPts val="0"/>
              </a:spcBef>
              <a:spcAft>
                <a:spcPts val="0"/>
              </a:spcAft>
              <a:defRPr/>
            </a:lvl1pPr>
            <a:lvl2pPr marL="0" marR="0" indent="0" algn="ctr" rtl="0">
              <a:spcBef>
                <a:spcPts val="0"/>
              </a:spcBef>
              <a:spcAft>
                <a:spcPts val="0"/>
              </a:spcAft>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10" name="Shape 10"/>
          <p:cNvSpPr txBox="1">
            <a:spLocks noGrp="1"/>
          </p:cNvSpPr>
          <p:nvPr>
            <p:ph type="body" idx="1"/>
          </p:nvPr>
        </p:nvSpPr>
        <p:spPr>
          <a:xfrm>
            <a:off x="609600" y="1981200"/>
            <a:ext cx="10972800" cy="4114800"/>
          </a:xfrm>
          <a:prstGeom prst="rect">
            <a:avLst/>
          </a:prstGeom>
          <a:noFill/>
          <a:ln>
            <a:noFill/>
          </a:ln>
        </p:spPr>
        <p:txBody>
          <a:bodyPr lIns="91425" tIns="91425" rIns="91425" bIns="91425" anchor="t" anchorCtr="0"/>
          <a:lstStyle>
            <a:lvl1pPr marL="342900" marR="0" indent="-210820" algn="l" rtl="0">
              <a:spcBef>
                <a:spcPts val="640"/>
              </a:spcBef>
              <a:spcAft>
                <a:spcPts val="0"/>
              </a:spcAft>
              <a:buClr>
                <a:schemeClr val="hlink"/>
              </a:buClr>
              <a:buFont typeface="Noto Symbol"/>
              <a:buChar char="■"/>
              <a:defRPr/>
            </a:lvl1pPr>
            <a:lvl2pPr marL="742950" marR="0" indent="-170180" algn="l" rtl="0">
              <a:spcBef>
                <a:spcPts val="560"/>
              </a:spcBef>
              <a:spcAft>
                <a:spcPts val="0"/>
              </a:spcAft>
              <a:buClr>
                <a:schemeClr val="folHlink"/>
              </a:buClr>
              <a:buFont typeface="Noto Symbol"/>
              <a:buChar char="■"/>
              <a:defRPr/>
            </a:lvl2pPr>
            <a:lvl3pPr marL="1143000" marR="0" indent="-129539" algn="l" rtl="0">
              <a:spcBef>
                <a:spcPts val="480"/>
              </a:spcBef>
              <a:spcAft>
                <a:spcPts val="0"/>
              </a:spcAft>
              <a:buClr>
                <a:schemeClr val="hlink"/>
              </a:buClr>
              <a:buFont typeface="Noto Symbol"/>
              <a:buChar char="■"/>
              <a:defRPr/>
            </a:lvl3pPr>
            <a:lvl4pPr marL="1600200" marR="0" indent="-146050" algn="l" rtl="0">
              <a:spcBef>
                <a:spcPts val="400"/>
              </a:spcBef>
              <a:spcAft>
                <a:spcPts val="0"/>
              </a:spcAft>
              <a:buClr>
                <a:schemeClr val="folHlink"/>
              </a:buClr>
              <a:buFont typeface="Noto Symbol"/>
              <a:buChar char="■"/>
              <a:defRPr/>
            </a:lvl4pPr>
            <a:lvl5pPr marL="2057400" marR="0" indent="-146050" algn="l" rtl="0">
              <a:spcBef>
                <a:spcPts val="400"/>
              </a:spcBef>
              <a:spcAft>
                <a:spcPts val="0"/>
              </a:spcAft>
              <a:buClr>
                <a:schemeClr val="hlink"/>
              </a:buClr>
              <a:buFont typeface="Noto Symbol"/>
              <a:buChar char="■"/>
              <a:defRPr/>
            </a:lvl5pPr>
            <a:lvl6pPr marL="2514600" marR="0" indent="-146050" algn="l" rtl="0">
              <a:spcBef>
                <a:spcPts val="400"/>
              </a:spcBef>
              <a:spcAft>
                <a:spcPts val="0"/>
              </a:spcAft>
              <a:buClr>
                <a:schemeClr val="hlink"/>
              </a:buClr>
              <a:buFont typeface="Noto Symbol"/>
              <a:buChar char="■"/>
              <a:defRPr/>
            </a:lvl6pPr>
            <a:lvl7pPr marL="2971800" marR="0" indent="-146050" algn="l" rtl="0">
              <a:spcBef>
                <a:spcPts val="400"/>
              </a:spcBef>
              <a:spcAft>
                <a:spcPts val="0"/>
              </a:spcAft>
              <a:buClr>
                <a:schemeClr val="hlink"/>
              </a:buClr>
              <a:buFont typeface="Noto Symbol"/>
              <a:buChar char="■"/>
              <a:defRPr/>
            </a:lvl7pPr>
            <a:lvl8pPr marL="3429000" marR="0" indent="-146050" algn="l" rtl="0">
              <a:spcBef>
                <a:spcPts val="400"/>
              </a:spcBef>
              <a:spcAft>
                <a:spcPts val="0"/>
              </a:spcAft>
              <a:buClr>
                <a:schemeClr val="hlink"/>
              </a:buClr>
              <a:buFont typeface="Noto Symbol"/>
              <a:buChar char="■"/>
              <a:defRPr/>
            </a:lvl8pPr>
            <a:lvl9pPr marL="3886200" marR="0" indent="-146050" algn="l" rtl="0">
              <a:spcBef>
                <a:spcPts val="400"/>
              </a:spcBef>
              <a:spcAft>
                <a:spcPts val="0"/>
              </a:spcAft>
              <a:buClr>
                <a:schemeClr val="hlink"/>
              </a:buClr>
              <a:buFont typeface="Noto Symbol"/>
              <a:buChar char="■"/>
              <a:defRPr/>
            </a:lvl9pPr>
          </a:lstStyle>
          <a:p>
            <a:endParaRPr/>
          </a:p>
        </p:txBody>
      </p:sp>
      <p:sp>
        <p:nvSpPr>
          <p:cNvPr id="11" name="Shape 11"/>
          <p:cNvSpPr txBox="1">
            <a:spLocks noGrp="1"/>
          </p:cNvSpPr>
          <p:nvPr>
            <p:ph type="dt" idx="10"/>
          </p:nvPr>
        </p:nvSpPr>
        <p:spPr>
          <a:xfrm>
            <a:off x="609601" y="6245226"/>
            <a:ext cx="2844799" cy="476249"/>
          </a:xfrm>
          <a:prstGeom prst="rect">
            <a:avLst/>
          </a:prstGeom>
          <a:noFill/>
          <a:ln>
            <a:noFill/>
          </a:ln>
        </p:spPr>
        <p:txBody>
          <a:bodyPr lIns="91425" tIns="91425" rIns="91425" bIns="91425" anchor="b"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2" name="Shape 12"/>
          <p:cNvSpPr txBox="1">
            <a:spLocks noGrp="1"/>
          </p:cNvSpPr>
          <p:nvPr>
            <p:ph type="ftr" idx="11"/>
          </p:nvPr>
        </p:nvSpPr>
        <p:spPr>
          <a:xfrm>
            <a:off x="4165600" y="6245226"/>
            <a:ext cx="3860800" cy="476249"/>
          </a:xfrm>
          <a:prstGeom prst="rect">
            <a:avLst/>
          </a:prstGeom>
          <a:noFill/>
          <a:ln>
            <a:noFill/>
          </a:ln>
        </p:spPr>
        <p:txBody>
          <a:bodyPr lIns="91425" tIns="91425" rIns="91425" bIns="91425" anchor="b" anchorCtr="0"/>
          <a:lstStyle>
            <a:lvl1pPr marL="0" marR="0" indent="0" algn="ctr"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sldNum" idx="12"/>
          </p:nvPr>
        </p:nvSpPr>
        <p:spPr>
          <a:xfrm>
            <a:off x="8737601" y="6245226"/>
            <a:ext cx="2844799" cy="476249"/>
          </a:xfrm>
          <a:prstGeom prst="rect">
            <a:avLst/>
          </a:prstGeom>
          <a:noFill/>
          <a:ln>
            <a:noFill/>
          </a:ln>
        </p:spPr>
        <p:txBody>
          <a:bodyPr lIns="91425" tIns="45700" rIns="91425" bIns="45700" anchor="b" anchorCtr="0">
            <a:noAutofit/>
          </a:bodyPr>
          <a:lstStyle>
            <a:lvl1pPr marL="0" marR="0" indent="0" algn="r" rtl="0">
              <a:spcBef>
                <a:spcPts val="0"/>
              </a:spcBef>
              <a:buNone/>
              <a:defRPr sz="1400" b="0" i="0" u="none" strike="noStrike" cap="none" baseline="0">
                <a:solidFill>
                  <a:schemeClr val="lt1"/>
                </a:solidFill>
                <a:latin typeface="Arial"/>
                <a:ea typeface="Arial"/>
                <a:cs typeface="Arial"/>
                <a:sym typeface="Arial"/>
              </a:defRPr>
            </a:lvl1pPr>
          </a:lstStyle>
          <a:p>
            <a:pPr>
              <a:buSzPct val="25000"/>
            </a:pPr>
            <a:fld id="{00000000-1234-1234-1234-123412341234}" type="slidenum">
              <a:rPr lang="en-US">
                <a:solidFill>
                  <a:srgbClr val="FFFFFF"/>
                </a:solidFill>
              </a:rPr>
              <a:pPr>
                <a:buSzPct val="25000"/>
              </a:pPr>
              <a:t>‹#›</a:t>
            </a:fld>
            <a:endParaRPr lang="en-US">
              <a:solidFill>
                <a:srgbClr val="FFFFFF"/>
              </a:solidFill>
            </a:endParaRPr>
          </a:p>
        </p:txBody>
      </p:sp>
    </p:spTree>
    <p:extLst>
      <p:ext uri="{BB962C8B-B14F-4D97-AF65-F5344CB8AC3E}">
        <p14:creationId xmlns:p14="http://schemas.microsoft.com/office/powerpoint/2010/main" val="343719424"/>
      </p:ext>
    </p:extLst>
  </p:cSld>
  <p:clrMap bg1="lt1" tx1="dk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80D7A-34B6-4057-BCF9-0F747E6389EB}"/>
              </a:ext>
            </a:extLst>
          </p:cNvPr>
          <p:cNvSpPr>
            <a:spLocks noGrp="1"/>
          </p:cNvSpPr>
          <p:nvPr>
            <p:ph type="ctrTitle"/>
          </p:nvPr>
        </p:nvSpPr>
        <p:spPr>
          <a:xfrm>
            <a:off x="575441" y="1615950"/>
            <a:ext cx="8190187" cy="1852528"/>
          </a:xfrm>
        </p:spPr>
        <p:txBody>
          <a:bodyPr/>
          <a:lstStyle/>
          <a:p>
            <a:r>
              <a:rPr lang="en-US" dirty="0"/>
              <a:t>College Planning and Prep in the era of Covid-19</a:t>
            </a:r>
          </a:p>
        </p:txBody>
      </p:sp>
      <p:sp>
        <p:nvSpPr>
          <p:cNvPr id="3" name="Subtitle 2">
            <a:extLst>
              <a:ext uri="{FF2B5EF4-FFF2-40B4-BE49-F238E27FC236}">
                <a16:creationId xmlns:a16="http://schemas.microsoft.com/office/drawing/2014/main" id="{101251D2-85B0-4BC8-962B-B0E363C81AE5}"/>
              </a:ext>
            </a:extLst>
          </p:cNvPr>
          <p:cNvSpPr>
            <a:spLocks noGrp="1"/>
          </p:cNvSpPr>
          <p:nvPr>
            <p:ph type="subTitle" idx="1"/>
          </p:nvPr>
        </p:nvSpPr>
        <p:spPr>
          <a:xfrm>
            <a:off x="1100015" y="4144272"/>
            <a:ext cx="7315200" cy="1334246"/>
          </a:xfrm>
        </p:spPr>
        <p:txBody>
          <a:bodyPr>
            <a:normAutofit fontScale="92500" lnSpcReduction="10000"/>
          </a:bodyPr>
          <a:lstStyle/>
          <a:p>
            <a:r>
              <a:rPr lang="en-US" b="1" dirty="0">
                <a:solidFill>
                  <a:schemeClr val="bg1"/>
                </a:solidFill>
              </a:rPr>
              <a:t>Chris Wills</a:t>
            </a:r>
            <a:br>
              <a:rPr lang="en-US" b="1" dirty="0">
                <a:solidFill>
                  <a:schemeClr val="bg1"/>
                </a:solidFill>
              </a:rPr>
            </a:br>
            <a:r>
              <a:rPr lang="en-US" b="1" dirty="0">
                <a:solidFill>
                  <a:schemeClr val="bg1"/>
                </a:solidFill>
              </a:rPr>
              <a:t>President, College Inside Track</a:t>
            </a:r>
          </a:p>
          <a:p>
            <a:br>
              <a:rPr lang="en-US" sz="300" b="1" dirty="0">
                <a:solidFill>
                  <a:schemeClr val="bg1"/>
                </a:solidFill>
              </a:rPr>
            </a:br>
            <a:r>
              <a:rPr lang="en-US" b="1" dirty="0">
                <a:solidFill>
                  <a:schemeClr val="bg1"/>
                </a:solidFill>
              </a:rPr>
              <a:t>Ron Michalak</a:t>
            </a:r>
            <a:br>
              <a:rPr lang="en-US" b="1" dirty="0">
                <a:solidFill>
                  <a:schemeClr val="bg1"/>
                </a:solidFill>
              </a:rPr>
            </a:br>
            <a:r>
              <a:rPr lang="en-US" b="1" dirty="0">
                <a:solidFill>
                  <a:schemeClr val="bg1"/>
                </a:solidFill>
              </a:rPr>
              <a:t>Founder, Breakaway Test Prep</a:t>
            </a:r>
          </a:p>
        </p:txBody>
      </p:sp>
      <p:pic>
        <p:nvPicPr>
          <p:cNvPr id="4" name="Picture 3">
            <a:extLst>
              <a:ext uri="{FF2B5EF4-FFF2-40B4-BE49-F238E27FC236}">
                <a16:creationId xmlns:a16="http://schemas.microsoft.com/office/drawing/2014/main" id="{6C67AC6E-D6AD-4FFF-B806-0CEA843D1697}"/>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5"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3511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D02DB-D91B-4ABB-B3B2-39C942A39209}"/>
              </a:ext>
            </a:extLst>
          </p:cNvPr>
          <p:cNvSpPr>
            <a:spLocks noGrp="1"/>
          </p:cNvSpPr>
          <p:nvPr>
            <p:ph type="title"/>
          </p:nvPr>
        </p:nvSpPr>
        <p:spPr/>
        <p:txBody>
          <a:bodyPr/>
          <a:lstStyle/>
          <a:p>
            <a:r>
              <a:rPr lang="en-US" dirty="0"/>
              <a:t>When should I test?</a:t>
            </a:r>
          </a:p>
        </p:txBody>
      </p:sp>
      <p:sp>
        <p:nvSpPr>
          <p:cNvPr id="3" name="Content Placeholder 2">
            <a:extLst>
              <a:ext uri="{FF2B5EF4-FFF2-40B4-BE49-F238E27FC236}">
                <a16:creationId xmlns:a16="http://schemas.microsoft.com/office/drawing/2014/main" id="{BDED8CAA-DE04-410A-8786-EFBF64FFBE0B}"/>
              </a:ext>
            </a:extLst>
          </p:cNvPr>
          <p:cNvSpPr>
            <a:spLocks noGrp="1"/>
          </p:cNvSpPr>
          <p:nvPr>
            <p:ph idx="1"/>
          </p:nvPr>
        </p:nvSpPr>
        <p:spPr>
          <a:xfrm>
            <a:off x="3869268" y="1123837"/>
            <a:ext cx="7315200" cy="4789889"/>
          </a:xfrm>
        </p:spPr>
        <p:txBody>
          <a:bodyPr>
            <a:normAutofit/>
          </a:bodyPr>
          <a:lstStyle/>
          <a:p>
            <a:pPr marL="288925" indent="-288925">
              <a:buClrTx/>
              <a:buSzPct val="100000"/>
              <a:buFont typeface="Arial" panose="020B0604020202020204" pitchFamily="34" charset="0"/>
              <a:buChar char="•"/>
            </a:pPr>
            <a:r>
              <a:rPr lang="en-US" sz="2400" dirty="0">
                <a:solidFill>
                  <a:schemeClr val="tx1"/>
                </a:solidFill>
              </a:rPr>
              <a:t>Breakaway recommends testing three times over the course of junior and senior year</a:t>
            </a:r>
          </a:p>
          <a:p>
            <a:pPr marL="288925" indent="-288925">
              <a:buClrTx/>
              <a:buSzPct val="100000"/>
              <a:buFont typeface="Arial" panose="020B0604020202020204" pitchFamily="34" charset="0"/>
              <a:buChar char="•"/>
            </a:pPr>
            <a:r>
              <a:rPr lang="en-US" sz="2400" dirty="0">
                <a:solidFill>
                  <a:schemeClr val="tx1"/>
                </a:solidFill>
              </a:rPr>
              <a:t>Ideally, you should take your first ACT (or SAT) during the first semester of junior year (algebra II?), a second test in your second semester, and your final test, as necessary, in September (ACT) or August or October (SAT)</a:t>
            </a:r>
          </a:p>
          <a:p>
            <a:pPr marL="288925" indent="-288925">
              <a:buClrTx/>
              <a:buSzPct val="100000"/>
              <a:buFont typeface="Arial" panose="020B0604020202020204" pitchFamily="34" charset="0"/>
              <a:buChar char="•"/>
            </a:pPr>
            <a:r>
              <a:rPr lang="en-US" sz="2400" dirty="0">
                <a:solidFill>
                  <a:schemeClr val="tx1"/>
                </a:solidFill>
              </a:rPr>
              <a:t>Every student is unique, so your testing plan can be customized to meet the demands of your schedule</a:t>
            </a:r>
          </a:p>
        </p:txBody>
      </p:sp>
      <p:pic>
        <p:nvPicPr>
          <p:cNvPr id="6" name="Picture 5">
            <a:extLst>
              <a:ext uri="{FF2B5EF4-FFF2-40B4-BE49-F238E27FC236}">
                <a16:creationId xmlns:a16="http://schemas.microsoft.com/office/drawing/2014/main" id="{1CA1E477-14AB-4DA2-9AC2-566668312C91}"/>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8" name="Picture 2" descr="College Inside Track">
            <a:extLst>
              <a:ext uri="{FF2B5EF4-FFF2-40B4-BE49-F238E27FC236}">
                <a16:creationId xmlns:a16="http://schemas.microsoft.com/office/drawing/2014/main" id="{0F43C84E-F882-4E53-ACC1-52C2DFF00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3987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15E714-EC29-47CE-80F6-B1790DACD599}"/>
              </a:ext>
            </a:extLst>
          </p:cNvPr>
          <p:cNvSpPr>
            <a:spLocks noGrp="1"/>
          </p:cNvSpPr>
          <p:nvPr>
            <p:ph idx="1"/>
          </p:nvPr>
        </p:nvSpPr>
        <p:spPr>
          <a:xfrm>
            <a:off x="3869268" y="544750"/>
            <a:ext cx="7315200" cy="6214826"/>
          </a:xfrm>
        </p:spPr>
        <p:txBody>
          <a:bodyPr>
            <a:normAutofit/>
          </a:bodyPr>
          <a:lstStyle/>
          <a:p>
            <a:pPr marL="0" indent="0">
              <a:buClrTx/>
              <a:buNone/>
            </a:pPr>
            <a:r>
              <a:rPr lang="en-US" sz="2800" b="1" dirty="0">
                <a:solidFill>
                  <a:schemeClr val="tx1"/>
                </a:solidFill>
              </a:rPr>
              <a:t>How to prep</a:t>
            </a:r>
          </a:p>
          <a:p>
            <a:pPr>
              <a:buClrTx/>
            </a:pPr>
            <a:r>
              <a:rPr lang="en-US" sz="2400" dirty="0">
                <a:solidFill>
                  <a:schemeClr val="tx1"/>
                </a:solidFill>
              </a:rPr>
              <a:t>Individualized process…what’s right for one student may not be for another</a:t>
            </a:r>
          </a:p>
          <a:p>
            <a:pPr>
              <a:buClrTx/>
            </a:pPr>
            <a:r>
              <a:rPr lang="en-US" sz="2400" dirty="0">
                <a:solidFill>
                  <a:schemeClr val="tx1"/>
                </a:solidFill>
              </a:rPr>
              <a:t>Lots of options: DIY, classes, private instruction, online programs</a:t>
            </a:r>
          </a:p>
          <a:p>
            <a:pPr>
              <a:buClrTx/>
            </a:pPr>
            <a:r>
              <a:rPr lang="en-US" sz="2400" dirty="0">
                <a:solidFill>
                  <a:schemeClr val="tx1"/>
                </a:solidFill>
              </a:rPr>
              <a:t>ALWAYS start with a practice test!</a:t>
            </a:r>
          </a:p>
          <a:p>
            <a:pPr>
              <a:buClrTx/>
            </a:pPr>
            <a:r>
              <a:rPr lang="en-US" sz="2400" dirty="0">
                <a:solidFill>
                  <a:schemeClr val="tx1"/>
                </a:solidFill>
              </a:rPr>
              <a:t>Take occasional practice tests to measure your progress</a:t>
            </a:r>
          </a:p>
          <a:p>
            <a:pPr>
              <a:buClrTx/>
            </a:pPr>
            <a:r>
              <a:rPr lang="en-US" sz="2400" dirty="0">
                <a:solidFill>
                  <a:schemeClr val="tx1"/>
                </a:solidFill>
              </a:rPr>
              <a:t>Expect to do homework</a:t>
            </a:r>
          </a:p>
          <a:p>
            <a:pPr>
              <a:buClrTx/>
            </a:pPr>
            <a:r>
              <a:rPr lang="en-US" sz="2400" dirty="0">
                <a:solidFill>
                  <a:schemeClr val="tx1"/>
                </a:solidFill>
              </a:rPr>
              <a:t>Never take a real test cold!  Would you take a calc test cold?</a:t>
            </a:r>
          </a:p>
        </p:txBody>
      </p:sp>
      <p:sp>
        <p:nvSpPr>
          <p:cNvPr id="8" name="Title 1">
            <a:extLst>
              <a:ext uri="{FF2B5EF4-FFF2-40B4-BE49-F238E27FC236}">
                <a16:creationId xmlns:a16="http://schemas.microsoft.com/office/drawing/2014/main" id="{1C708757-65F6-4AD9-95F4-0F99A6A3C1E3}"/>
              </a:ext>
            </a:extLst>
          </p:cNvPr>
          <p:cNvSpPr>
            <a:spLocks noGrp="1"/>
          </p:cNvSpPr>
          <p:nvPr>
            <p:ph type="title"/>
          </p:nvPr>
        </p:nvSpPr>
        <p:spPr>
          <a:xfrm>
            <a:off x="252919" y="1106081"/>
            <a:ext cx="2947482" cy="4601183"/>
          </a:xfrm>
        </p:spPr>
        <p:txBody>
          <a:bodyPr/>
          <a:lstStyle/>
          <a:p>
            <a:r>
              <a:rPr lang="en-US" dirty="0">
                <a:solidFill>
                  <a:schemeClr val="bg1"/>
                </a:solidFill>
              </a:rPr>
              <a:t>How to prepare for the tests</a:t>
            </a:r>
          </a:p>
        </p:txBody>
      </p:sp>
      <p:pic>
        <p:nvPicPr>
          <p:cNvPr id="6" name="Picture 5">
            <a:extLst>
              <a:ext uri="{FF2B5EF4-FFF2-40B4-BE49-F238E27FC236}">
                <a16:creationId xmlns:a16="http://schemas.microsoft.com/office/drawing/2014/main" id="{73900614-BA60-451A-B832-B511CA6B3EE7}"/>
              </a:ext>
            </a:extLst>
          </p:cNvPr>
          <p:cNvPicPr/>
          <p:nvPr/>
        </p:nvPicPr>
        <p:blipFill>
          <a:blip r:embed="rId3">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9" name="Picture 2" descr="College Inside Track">
            <a:extLst>
              <a:ext uri="{FF2B5EF4-FFF2-40B4-BE49-F238E27FC236}">
                <a16:creationId xmlns:a16="http://schemas.microsoft.com/office/drawing/2014/main" id="{4E81FCB0-3DD1-4F98-B685-EFA3D53D223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8625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15E714-EC29-47CE-80F6-B1790DACD599}"/>
              </a:ext>
            </a:extLst>
          </p:cNvPr>
          <p:cNvSpPr>
            <a:spLocks noGrp="1"/>
          </p:cNvSpPr>
          <p:nvPr>
            <p:ph idx="1"/>
          </p:nvPr>
        </p:nvSpPr>
        <p:spPr>
          <a:xfrm>
            <a:off x="3869268" y="544750"/>
            <a:ext cx="7315200" cy="6214826"/>
          </a:xfrm>
        </p:spPr>
        <p:txBody>
          <a:bodyPr>
            <a:normAutofit/>
          </a:bodyPr>
          <a:lstStyle/>
          <a:p>
            <a:pPr marL="0" indent="0">
              <a:buClrTx/>
              <a:buNone/>
            </a:pPr>
            <a:r>
              <a:rPr lang="en-US" sz="2800" b="1" dirty="0">
                <a:solidFill>
                  <a:schemeClr val="tx1"/>
                </a:solidFill>
              </a:rPr>
              <a:t>When to prep</a:t>
            </a:r>
            <a:endParaRPr lang="en-US" sz="2800" b="1" i="1" dirty="0">
              <a:solidFill>
                <a:schemeClr val="tx1"/>
              </a:solidFill>
            </a:endParaRPr>
          </a:p>
          <a:p>
            <a:pPr>
              <a:buClrTx/>
            </a:pPr>
            <a:r>
              <a:rPr lang="en-US" sz="2400" dirty="0">
                <a:solidFill>
                  <a:schemeClr val="tx1"/>
                </a:solidFill>
              </a:rPr>
              <a:t>Consider: </a:t>
            </a:r>
          </a:p>
          <a:p>
            <a:pPr marL="858838" lvl="1" indent="-355600">
              <a:buClrTx/>
              <a:buFont typeface="Wingdings 2" panose="05020102010507070707" pitchFamily="18" charset="2"/>
              <a:buChar char="P"/>
            </a:pPr>
            <a:r>
              <a:rPr lang="en-US" sz="2000" dirty="0">
                <a:solidFill>
                  <a:schemeClr val="tx1"/>
                </a:solidFill>
              </a:rPr>
              <a:t>Scheduling</a:t>
            </a:r>
          </a:p>
          <a:p>
            <a:pPr marL="858838" lvl="1" indent="-355600">
              <a:buClrTx/>
              <a:buFont typeface="Wingdings 2" panose="05020102010507070707" pitchFamily="18" charset="2"/>
              <a:buChar char="P"/>
            </a:pPr>
            <a:r>
              <a:rPr lang="en-US" sz="2000" dirty="0">
                <a:solidFill>
                  <a:schemeClr val="tx1"/>
                </a:solidFill>
              </a:rPr>
              <a:t>Readiness</a:t>
            </a:r>
          </a:p>
          <a:p>
            <a:pPr marL="858838" lvl="1" indent="-355600">
              <a:buClrTx/>
              <a:buFont typeface="Wingdings 2" panose="05020102010507070707" pitchFamily="18" charset="2"/>
              <a:buChar char="P"/>
            </a:pPr>
            <a:r>
              <a:rPr lang="en-US" sz="2000" dirty="0">
                <a:solidFill>
                  <a:schemeClr val="tx1"/>
                </a:solidFill>
              </a:rPr>
              <a:t>Level of commitment</a:t>
            </a:r>
            <a:endParaRPr lang="en-US" sz="2400" dirty="0">
              <a:solidFill>
                <a:schemeClr val="tx1"/>
              </a:solidFill>
            </a:endParaRPr>
          </a:p>
          <a:p>
            <a:pPr>
              <a:spcBef>
                <a:spcPts val="600"/>
              </a:spcBef>
              <a:buClrTx/>
            </a:pPr>
            <a:r>
              <a:rPr lang="en-US" sz="2400" dirty="0">
                <a:solidFill>
                  <a:schemeClr val="tx1"/>
                </a:solidFill>
              </a:rPr>
              <a:t>Starting earlier provides opportunity to shore up weaknesses</a:t>
            </a:r>
          </a:p>
          <a:p>
            <a:pPr>
              <a:spcBef>
                <a:spcPts val="600"/>
              </a:spcBef>
              <a:buClrTx/>
            </a:pPr>
            <a:r>
              <a:rPr lang="en-US" sz="2400" dirty="0">
                <a:solidFill>
                  <a:schemeClr val="tx1"/>
                </a:solidFill>
              </a:rPr>
              <a:t>Take advantage of the summer!</a:t>
            </a:r>
          </a:p>
          <a:p>
            <a:pPr>
              <a:spcBef>
                <a:spcPts val="600"/>
              </a:spcBef>
              <a:buClrTx/>
            </a:pPr>
            <a:r>
              <a:rPr lang="en-US" sz="2400" dirty="0">
                <a:solidFill>
                  <a:schemeClr val="tx1"/>
                </a:solidFill>
              </a:rPr>
              <a:t>Fall of senior year is an excellent time to test</a:t>
            </a:r>
          </a:p>
          <a:p>
            <a:pPr marL="0" indent="0">
              <a:spcBef>
                <a:spcPts val="600"/>
              </a:spcBef>
              <a:buClrTx/>
              <a:buNone/>
            </a:pPr>
            <a:endParaRPr lang="en-US" sz="2400" dirty="0">
              <a:solidFill>
                <a:schemeClr val="tx1"/>
              </a:solidFill>
            </a:endParaRPr>
          </a:p>
          <a:p>
            <a:pPr marL="0" indent="0" algn="ctr">
              <a:spcBef>
                <a:spcPts val="600"/>
              </a:spcBef>
              <a:buClrTx/>
              <a:buNone/>
            </a:pPr>
            <a:r>
              <a:rPr lang="en-US" sz="2400" i="1" dirty="0">
                <a:solidFill>
                  <a:schemeClr val="tx1"/>
                </a:solidFill>
              </a:rPr>
              <a:t>Sign up for a practice test with Breakaway</a:t>
            </a:r>
          </a:p>
        </p:txBody>
      </p:sp>
      <p:sp>
        <p:nvSpPr>
          <p:cNvPr id="8" name="Title 1">
            <a:extLst>
              <a:ext uri="{FF2B5EF4-FFF2-40B4-BE49-F238E27FC236}">
                <a16:creationId xmlns:a16="http://schemas.microsoft.com/office/drawing/2014/main" id="{1C708757-65F6-4AD9-95F4-0F99A6A3C1E3}"/>
              </a:ext>
            </a:extLst>
          </p:cNvPr>
          <p:cNvSpPr>
            <a:spLocks noGrp="1"/>
          </p:cNvSpPr>
          <p:nvPr>
            <p:ph type="title"/>
          </p:nvPr>
        </p:nvSpPr>
        <p:spPr>
          <a:xfrm>
            <a:off x="252919" y="1106081"/>
            <a:ext cx="2947482" cy="4601183"/>
          </a:xfrm>
        </p:spPr>
        <p:txBody>
          <a:bodyPr/>
          <a:lstStyle/>
          <a:p>
            <a:r>
              <a:rPr lang="en-US" dirty="0">
                <a:solidFill>
                  <a:schemeClr val="bg1"/>
                </a:solidFill>
              </a:rPr>
              <a:t>When to prepare for the tests</a:t>
            </a:r>
          </a:p>
        </p:txBody>
      </p:sp>
      <p:pic>
        <p:nvPicPr>
          <p:cNvPr id="6" name="Picture 5">
            <a:extLst>
              <a:ext uri="{FF2B5EF4-FFF2-40B4-BE49-F238E27FC236}">
                <a16:creationId xmlns:a16="http://schemas.microsoft.com/office/drawing/2014/main" id="{BBE54E60-1EF5-449B-85CD-8068BDA13D27}"/>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9" name="Picture 2" descr="College Inside Track">
            <a:extLst>
              <a:ext uri="{FF2B5EF4-FFF2-40B4-BE49-F238E27FC236}">
                <a16:creationId xmlns:a16="http://schemas.microsoft.com/office/drawing/2014/main" id="{055AC91A-BB6C-4D24-ABF4-64F5E55EA0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1740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94917-B0B5-4437-B8D9-F7BE94991236}"/>
              </a:ext>
            </a:extLst>
          </p:cNvPr>
          <p:cNvSpPr>
            <a:spLocks noGrp="1"/>
          </p:cNvSpPr>
          <p:nvPr>
            <p:ph type="title"/>
          </p:nvPr>
        </p:nvSpPr>
        <p:spPr>
          <a:xfrm>
            <a:off x="252919" y="1106081"/>
            <a:ext cx="2947482" cy="4601183"/>
          </a:xfrm>
        </p:spPr>
        <p:txBody>
          <a:bodyPr/>
          <a:lstStyle/>
          <a:p>
            <a:r>
              <a:rPr lang="en-US" dirty="0">
                <a:solidFill>
                  <a:schemeClr val="bg1"/>
                </a:solidFill>
              </a:rPr>
              <a:t>Insider view of how to maximize financial aid</a:t>
            </a:r>
            <a:br>
              <a:rPr lang="en-US" dirty="0">
                <a:solidFill>
                  <a:schemeClr val="tx1"/>
                </a:solidFill>
              </a:rPr>
            </a:br>
            <a:endParaRPr lang="en-US" dirty="0">
              <a:solidFill>
                <a:schemeClr val="bg1"/>
              </a:solidFill>
            </a:endParaRPr>
          </a:p>
        </p:txBody>
      </p:sp>
      <p:pic>
        <p:nvPicPr>
          <p:cNvPr id="7" name="Picture 6">
            <a:extLst>
              <a:ext uri="{FF2B5EF4-FFF2-40B4-BE49-F238E27FC236}">
                <a16:creationId xmlns:a16="http://schemas.microsoft.com/office/drawing/2014/main" id="{D4F66D01-285E-49B9-8618-16671126524F}"/>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6" name="Picture 2" descr="College Inside Track">
            <a:extLst>
              <a:ext uri="{FF2B5EF4-FFF2-40B4-BE49-F238E27FC236}">
                <a16:creationId xmlns:a16="http://schemas.microsoft.com/office/drawing/2014/main" id="{ED715D95-DBE9-4367-ADE4-F253747F18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a:extLst>
              <a:ext uri="{FF2B5EF4-FFF2-40B4-BE49-F238E27FC236}">
                <a16:creationId xmlns:a16="http://schemas.microsoft.com/office/drawing/2014/main" id="{871F2FCB-89B4-4E44-9D1F-8E1F263C3CD9}"/>
              </a:ext>
            </a:extLst>
          </p:cNvPr>
          <p:cNvGrpSpPr/>
          <p:nvPr/>
        </p:nvGrpSpPr>
        <p:grpSpPr>
          <a:xfrm>
            <a:off x="4284380" y="1557959"/>
            <a:ext cx="6616461" cy="4149305"/>
            <a:chOff x="1350033" y="1561381"/>
            <a:chExt cx="6616461" cy="4149305"/>
          </a:xfrm>
        </p:grpSpPr>
        <p:sp>
          <p:nvSpPr>
            <p:cNvPr id="9" name="Isosceles Triangle 8">
              <a:extLst>
                <a:ext uri="{FF2B5EF4-FFF2-40B4-BE49-F238E27FC236}">
                  <a16:creationId xmlns:a16="http://schemas.microsoft.com/office/drawing/2014/main" id="{8399BCA2-BA30-445E-A62D-B2101992202D}"/>
                </a:ext>
              </a:extLst>
            </p:cNvPr>
            <p:cNvSpPr/>
            <p:nvPr/>
          </p:nvSpPr>
          <p:spPr>
            <a:xfrm>
              <a:off x="1350033" y="1561381"/>
              <a:ext cx="6616461" cy="4149305"/>
            </a:xfrm>
            <a:prstGeom prst="triangle">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E44A1167-C63D-4AB6-9425-E0837B7B7A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65929" y="3413184"/>
              <a:ext cx="2784668" cy="2116347"/>
            </a:xfrm>
            <a:prstGeom prst="rect">
              <a:avLst/>
            </a:prstGeom>
          </p:spPr>
        </p:pic>
      </p:grpSp>
      <p:sp>
        <p:nvSpPr>
          <p:cNvPr id="11" name="Rectangle 10">
            <a:extLst>
              <a:ext uri="{FF2B5EF4-FFF2-40B4-BE49-F238E27FC236}">
                <a16:creationId xmlns:a16="http://schemas.microsoft.com/office/drawing/2014/main" id="{D269A468-48E2-491E-ADA5-CAC7E578B204}"/>
              </a:ext>
            </a:extLst>
          </p:cNvPr>
          <p:cNvSpPr/>
          <p:nvPr/>
        </p:nvSpPr>
        <p:spPr>
          <a:xfrm>
            <a:off x="6085626" y="5587698"/>
            <a:ext cx="3013967" cy="1015663"/>
          </a:xfrm>
          <a:prstGeom prst="rect">
            <a:avLst/>
          </a:prstGeom>
          <a:noFill/>
        </p:spPr>
        <p:txBody>
          <a:bodyPr wrap="none" lIns="91440" tIns="45720" rIns="91440" bIns="45720">
            <a:spAutoFit/>
          </a:bodyPr>
          <a:lstStyle/>
          <a:p>
            <a:pPr algn="ctr"/>
            <a:r>
              <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Financial</a:t>
            </a:r>
          </a:p>
        </p:txBody>
      </p:sp>
      <p:sp>
        <p:nvSpPr>
          <p:cNvPr id="12" name="Rectangle 11">
            <a:extLst>
              <a:ext uri="{FF2B5EF4-FFF2-40B4-BE49-F238E27FC236}">
                <a16:creationId xmlns:a16="http://schemas.microsoft.com/office/drawing/2014/main" id="{6467FF9C-5ABC-476A-B9F3-DEA10B4EA9B9}"/>
              </a:ext>
            </a:extLst>
          </p:cNvPr>
          <p:cNvSpPr/>
          <p:nvPr/>
        </p:nvSpPr>
        <p:spPr>
          <a:xfrm rot="18549056">
            <a:off x="3842123" y="2678223"/>
            <a:ext cx="3291286" cy="1015663"/>
          </a:xfrm>
          <a:prstGeom prst="rect">
            <a:avLst/>
          </a:prstGeom>
          <a:noFill/>
        </p:spPr>
        <p:txBody>
          <a:bodyPr wrap="none" lIns="91440" tIns="45720" rIns="91440" bIns="45720">
            <a:spAutoFit/>
          </a:bodyPr>
          <a:lstStyle/>
          <a:p>
            <a:pPr algn="ctr"/>
            <a:r>
              <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Academic</a:t>
            </a:r>
          </a:p>
        </p:txBody>
      </p:sp>
      <p:sp>
        <p:nvSpPr>
          <p:cNvPr id="13" name="Rectangle 12">
            <a:extLst>
              <a:ext uri="{FF2B5EF4-FFF2-40B4-BE49-F238E27FC236}">
                <a16:creationId xmlns:a16="http://schemas.microsoft.com/office/drawing/2014/main" id="{5A436E23-6A73-4A9F-AC0C-4D914FA3B427}"/>
              </a:ext>
            </a:extLst>
          </p:cNvPr>
          <p:cNvSpPr/>
          <p:nvPr/>
        </p:nvSpPr>
        <p:spPr>
          <a:xfrm rot="3072066">
            <a:off x="8642305" y="2612437"/>
            <a:ext cx="2042547" cy="1015663"/>
          </a:xfrm>
          <a:prstGeom prst="rect">
            <a:avLst/>
          </a:prstGeom>
          <a:noFill/>
        </p:spPr>
        <p:txBody>
          <a:bodyPr wrap="none" lIns="91440" tIns="45720" rIns="91440" bIns="45720">
            <a:spAutoFit/>
          </a:bodyPr>
          <a:lstStyle/>
          <a:p>
            <a:pPr algn="ctr"/>
            <a:r>
              <a:rPr lang="en-US" sz="6000" b="1">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rPr>
              <a:t>Social</a:t>
            </a:r>
            <a:endParaRPr lang="en-US" sz="6000" b="1"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7E0D0CE6-7BF4-44EC-ACC2-30E1E5AA985B}"/>
              </a:ext>
            </a:extLst>
          </p:cNvPr>
          <p:cNvSpPr txBox="1"/>
          <p:nvPr/>
        </p:nvSpPr>
        <p:spPr>
          <a:xfrm>
            <a:off x="5355008" y="607904"/>
            <a:ext cx="7259872" cy="584775"/>
          </a:xfrm>
          <a:prstGeom prst="rect">
            <a:avLst/>
          </a:prstGeom>
          <a:noFill/>
        </p:spPr>
        <p:txBody>
          <a:bodyPr wrap="square" rtlCol="0">
            <a:spAutoFit/>
          </a:bodyPr>
          <a:lstStyle/>
          <a:p>
            <a:r>
              <a:rPr lang="en-US" sz="3200" b="1" dirty="0"/>
              <a:t>3 Key Factors for Success</a:t>
            </a:r>
          </a:p>
        </p:txBody>
      </p:sp>
    </p:spTree>
    <p:extLst>
      <p:ext uri="{BB962C8B-B14F-4D97-AF65-F5344CB8AC3E}">
        <p14:creationId xmlns:p14="http://schemas.microsoft.com/office/powerpoint/2010/main" val="1543558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5D04-7A15-4B5A-8030-81B71880F6B5}"/>
              </a:ext>
            </a:extLst>
          </p:cNvPr>
          <p:cNvSpPr>
            <a:spLocks noGrp="1"/>
          </p:cNvSpPr>
          <p:nvPr>
            <p:ph type="title"/>
          </p:nvPr>
        </p:nvSpPr>
        <p:spPr/>
        <p:txBody>
          <a:bodyPr/>
          <a:lstStyle/>
          <a:p>
            <a:r>
              <a:rPr lang="en-US" dirty="0">
                <a:solidFill>
                  <a:schemeClr val="bg1"/>
                </a:solidFill>
              </a:rPr>
              <a:t>Insider view of how to maximize financial aid</a:t>
            </a:r>
          </a:p>
        </p:txBody>
      </p:sp>
      <p:sp>
        <p:nvSpPr>
          <p:cNvPr id="3" name="TextBox 2">
            <a:extLst>
              <a:ext uri="{FF2B5EF4-FFF2-40B4-BE49-F238E27FC236}">
                <a16:creationId xmlns:a16="http://schemas.microsoft.com/office/drawing/2014/main" id="{2C84892D-033E-4EAB-9D1B-75B971291812}"/>
              </a:ext>
            </a:extLst>
          </p:cNvPr>
          <p:cNvSpPr txBox="1"/>
          <p:nvPr/>
        </p:nvSpPr>
        <p:spPr>
          <a:xfrm>
            <a:off x="3867911" y="1007706"/>
            <a:ext cx="7259872" cy="830997"/>
          </a:xfrm>
          <a:prstGeom prst="rect">
            <a:avLst/>
          </a:prstGeom>
          <a:noFill/>
        </p:spPr>
        <p:txBody>
          <a:bodyPr wrap="square" rtlCol="0">
            <a:spAutoFit/>
          </a:bodyPr>
          <a:lstStyle/>
          <a:p>
            <a:r>
              <a:rPr lang="en-US" sz="4800" b="1" dirty="0"/>
              <a:t>2 types of financial aid</a:t>
            </a:r>
          </a:p>
        </p:txBody>
      </p:sp>
      <p:pic>
        <p:nvPicPr>
          <p:cNvPr id="11" name="Picture 10">
            <a:extLst>
              <a:ext uri="{FF2B5EF4-FFF2-40B4-BE49-F238E27FC236}">
                <a16:creationId xmlns:a16="http://schemas.microsoft.com/office/drawing/2014/main" id="{072C6A3B-4BEB-4F06-A58D-AAB9EE59AC02}"/>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13"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A53A176C-49A6-43CC-B0BF-0480CA57EB4E}"/>
              </a:ext>
            </a:extLst>
          </p:cNvPr>
          <p:cNvSpPr>
            <a:spLocks noGrp="1"/>
          </p:cNvSpPr>
          <p:nvPr>
            <p:ph sz="half" idx="2"/>
          </p:nvPr>
        </p:nvSpPr>
        <p:spPr>
          <a:xfrm>
            <a:off x="3867911" y="1930936"/>
            <a:ext cx="7259871" cy="2174533"/>
          </a:xfrm>
        </p:spPr>
        <p:txBody>
          <a:bodyPr>
            <a:normAutofit/>
          </a:bodyPr>
          <a:lstStyle/>
          <a:p>
            <a:pPr marL="401638" indent="-401638"/>
            <a:r>
              <a:rPr lang="en-US" sz="3200" dirty="0"/>
              <a:t>Need-based aid</a:t>
            </a:r>
          </a:p>
          <a:p>
            <a:pPr marL="401638" indent="-401638"/>
            <a:r>
              <a:rPr lang="en-US" sz="3200" dirty="0"/>
              <a:t>Merit aid</a:t>
            </a:r>
          </a:p>
        </p:txBody>
      </p:sp>
    </p:spTree>
    <p:extLst>
      <p:ext uri="{BB962C8B-B14F-4D97-AF65-F5344CB8AC3E}">
        <p14:creationId xmlns:p14="http://schemas.microsoft.com/office/powerpoint/2010/main" val="938815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5D04-7A15-4B5A-8030-81B71880F6B5}"/>
              </a:ext>
            </a:extLst>
          </p:cNvPr>
          <p:cNvSpPr>
            <a:spLocks noGrp="1"/>
          </p:cNvSpPr>
          <p:nvPr>
            <p:ph type="title"/>
          </p:nvPr>
        </p:nvSpPr>
        <p:spPr/>
        <p:txBody>
          <a:bodyPr/>
          <a:lstStyle/>
          <a:p>
            <a:r>
              <a:rPr lang="en-US" dirty="0">
                <a:solidFill>
                  <a:schemeClr val="bg1"/>
                </a:solidFill>
              </a:rPr>
              <a:t>Insider view of how to maximize financial aid</a:t>
            </a:r>
          </a:p>
        </p:txBody>
      </p:sp>
      <p:sp>
        <p:nvSpPr>
          <p:cNvPr id="3" name="TextBox 2">
            <a:extLst>
              <a:ext uri="{FF2B5EF4-FFF2-40B4-BE49-F238E27FC236}">
                <a16:creationId xmlns:a16="http://schemas.microsoft.com/office/drawing/2014/main" id="{2C84892D-033E-4EAB-9D1B-75B971291812}"/>
              </a:ext>
            </a:extLst>
          </p:cNvPr>
          <p:cNvSpPr txBox="1"/>
          <p:nvPr/>
        </p:nvSpPr>
        <p:spPr>
          <a:xfrm>
            <a:off x="3867911" y="1007706"/>
            <a:ext cx="7259872" cy="830997"/>
          </a:xfrm>
          <a:prstGeom prst="rect">
            <a:avLst/>
          </a:prstGeom>
          <a:noFill/>
        </p:spPr>
        <p:txBody>
          <a:bodyPr wrap="square" rtlCol="0">
            <a:spAutoFit/>
          </a:bodyPr>
          <a:lstStyle/>
          <a:p>
            <a:r>
              <a:rPr lang="en-US" sz="4800" b="1" dirty="0"/>
              <a:t>College Inside Track Tip #1</a:t>
            </a:r>
          </a:p>
        </p:txBody>
      </p:sp>
      <p:pic>
        <p:nvPicPr>
          <p:cNvPr id="11" name="Picture 10">
            <a:extLst>
              <a:ext uri="{FF2B5EF4-FFF2-40B4-BE49-F238E27FC236}">
                <a16:creationId xmlns:a16="http://schemas.microsoft.com/office/drawing/2014/main" id="{072C6A3B-4BEB-4F06-A58D-AAB9EE59AC02}"/>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13"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A53A176C-49A6-43CC-B0BF-0480CA57EB4E}"/>
              </a:ext>
            </a:extLst>
          </p:cNvPr>
          <p:cNvSpPr>
            <a:spLocks noGrp="1"/>
          </p:cNvSpPr>
          <p:nvPr>
            <p:ph sz="half" idx="2"/>
          </p:nvPr>
        </p:nvSpPr>
        <p:spPr>
          <a:xfrm>
            <a:off x="3867911" y="1930936"/>
            <a:ext cx="7817811" cy="4023360"/>
          </a:xfrm>
        </p:spPr>
        <p:txBody>
          <a:bodyPr>
            <a:normAutofit/>
          </a:bodyPr>
          <a:lstStyle/>
          <a:p>
            <a:pPr marL="0" indent="0" algn="ctr">
              <a:spcBef>
                <a:spcPts val="720"/>
              </a:spcBef>
              <a:buSzPct val="64999"/>
              <a:buNone/>
            </a:pPr>
            <a:r>
              <a:rPr lang="en-US" sz="3600" dirty="0">
                <a:solidFill>
                  <a:srgbClr val="0070C0"/>
                </a:solidFill>
                <a:latin typeface="Corbel" panose="020B0503020204020204" pitchFamily="34" charset="0"/>
                <a:ea typeface="Calibri" charset="0"/>
                <a:cs typeface="Calibri" charset="0"/>
              </a:rPr>
              <a:t>To get the most merit aid, spend the majority of your time finding the right college! </a:t>
            </a:r>
          </a:p>
          <a:p>
            <a:pPr marL="0" indent="0" algn="ctr">
              <a:spcBef>
                <a:spcPts val="720"/>
              </a:spcBef>
              <a:buSzPct val="64999"/>
              <a:buNone/>
            </a:pPr>
            <a:r>
              <a:rPr lang="en-US" sz="3600" dirty="0">
                <a:solidFill>
                  <a:srgbClr val="0070C0"/>
                </a:solidFill>
                <a:latin typeface="Corbel" panose="020B0503020204020204" pitchFamily="34" charset="0"/>
                <a:ea typeface="Calibri" charset="0"/>
                <a:cs typeface="Calibri" charset="0"/>
              </a:rPr>
              <a:t>(not private scholarships)</a:t>
            </a:r>
            <a:endParaRPr lang="en-US" sz="3600" dirty="0">
              <a:solidFill>
                <a:srgbClr val="0070C0"/>
              </a:solidFill>
              <a:latin typeface="Corbel" panose="020B0503020204020204" pitchFamily="34" charset="0"/>
              <a:ea typeface="Calibri" charset="0"/>
              <a:cs typeface="Calibri" charset="0"/>
              <a:sym typeface="Comic Sans MS"/>
            </a:endParaRPr>
          </a:p>
        </p:txBody>
      </p:sp>
    </p:spTree>
    <p:extLst>
      <p:ext uri="{BB962C8B-B14F-4D97-AF65-F5344CB8AC3E}">
        <p14:creationId xmlns:p14="http://schemas.microsoft.com/office/powerpoint/2010/main" val="144593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E516A"/>
        </a:solidFill>
        <a:effectLst/>
      </p:bgPr>
    </p:bg>
    <p:spTree>
      <p:nvGrpSpPr>
        <p:cNvPr id="1" name="Shape 421"/>
        <p:cNvGrpSpPr/>
        <p:nvPr/>
      </p:nvGrpSpPr>
      <p:grpSpPr>
        <a:xfrm>
          <a:off x="0" y="0"/>
          <a:ext cx="0" cy="0"/>
          <a:chOff x="0" y="0"/>
          <a:chExt cx="0" cy="0"/>
        </a:xfrm>
      </p:grpSpPr>
      <p:sp>
        <p:nvSpPr>
          <p:cNvPr id="422" name="Shape 422"/>
          <p:cNvSpPr txBox="1"/>
          <p:nvPr/>
        </p:nvSpPr>
        <p:spPr>
          <a:xfrm>
            <a:off x="1818966" y="321414"/>
            <a:ext cx="5092675" cy="584774"/>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3200" b="0" i="0" u="none" strike="noStrike" kern="0" cap="none" spc="0" normalizeH="0" baseline="0" noProof="0" dirty="0">
                <a:ln>
                  <a:noFill/>
                </a:ln>
                <a:solidFill>
                  <a:srgbClr val="FFFFFF"/>
                </a:solidFill>
                <a:effectLst/>
                <a:uLnTx/>
                <a:uFillTx/>
                <a:latin typeface="Open Sans"/>
                <a:ea typeface="Open Sans"/>
                <a:cs typeface="Open Sans"/>
                <a:sym typeface="Open Sans"/>
                <a:rtl val="0"/>
              </a:rPr>
              <a:t>Scholarship/Grant Sources</a:t>
            </a:r>
          </a:p>
        </p:txBody>
      </p:sp>
      <p:sp>
        <p:nvSpPr>
          <p:cNvPr id="423" name="Shape 423"/>
          <p:cNvSpPr txBox="1"/>
          <p:nvPr/>
        </p:nvSpPr>
        <p:spPr>
          <a:xfrm>
            <a:off x="1841803" y="2015735"/>
            <a:ext cx="1510997" cy="646331"/>
          </a:xfrm>
          <a:prstGeom prst="rect">
            <a:avLst/>
          </a:prstGeom>
          <a:noFill/>
          <a:ln>
            <a:noFill/>
          </a:ln>
        </p:spPr>
        <p:txBody>
          <a:bodyPr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US" sz="1800" b="0" i="0" u="none" strike="noStrike" kern="0" cap="none" spc="0" normalizeH="0" baseline="0" noProof="0" dirty="0">
                <a:ln>
                  <a:noFill/>
                </a:ln>
                <a:solidFill>
                  <a:srgbClr val="FFFFFF"/>
                </a:solidFill>
                <a:effectLst/>
                <a:uLnTx/>
                <a:uFillTx/>
                <a:latin typeface="Open Sans"/>
                <a:ea typeface="Open Sans"/>
                <a:cs typeface="Open Sans"/>
                <a:sym typeface="Open Sans"/>
                <a:rtl val="0"/>
              </a:rPr>
              <a:t>Federal </a:t>
            </a:r>
            <a:br>
              <a:rPr kumimoji="0" lang="en-US" sz="1800" b="0" i="0" u="none" strike="noStrike" kern="0" cap="none" spc="0" normalizeH="0" baseline="0" noProof="0" dirty="0">
                <a:ln>
                  <a:noFill/>
                </a:ln>
                <a:solidFill>
                  <a:srgbClr val="FFFFFF"/>
                </a:solidFill>
                <a:effectLst/>
                <a:uLnTx/>
                <a:uFillTx/>
                <a:latin typeface="Open Sans"/>
                <a:ea typeface="Open Sans"/>
                <a:cs typeface="Open Sans"/>
                <a:sym typeface="Open Sans"/>
                <a:rtl val="0"/>
              </a:rPr>
            </a:br>
            <a:r>
              <a:rPr kumimoji="0" lang="en-US" sz="1800" b="0" i="0" u="none" strike="noStrike" kern="0" cap="none" spc="0" normalizeH="0" baseline="0" noProof="0" dirty="0">
                <a:ln>
                  <a:noFill/>
                </a:ln>
                <a:solidFill>
                  <a:srgbClr val="FFFFFF"/>
                </a:solidFill>
                <a:effectLst/>
                <a:uLnTx/>
                <a:uFillTx/>
                <a:latin typeface="Open Sans"/>
                <a:ea typeface="Open Sans"/>
                <a:cs typeface="Open Sans"/>
                <a:sym typeface="Open Sans"/>
                <a:rtl val="0"/>
              </a:rPr>
              <a:t>government</a:t>
            </a:r>
          </a:p>
        </p:txBody>
      </p:sp>
      <p:sp>
        <p:nvSpPr>
          <p:cNvPr id="424" name="Shape 424"/>
          <p:cNvSpPr txBox="1"/>
          <p:nvPr/>
        </p:nvSpPr>
        <p:spPr>
          <a:xfrm>
            <a:off x="7692945" y="1134295"/>
            <a:ext cx="1366684" cy="369332"/>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800" b="0" i="0" u="none" strike="noStrike" kern="0" cap="none" spc="0" normalizeH="0" baseline="0" noProof="0" dirty="0">
                <a:ln>
                  <a:noFill/>
                </a:ln>
                <a:solidFill>
                  <a:srgbClr val="FFFFFF"/>
                </a:solidFill>
                <a:effectLst/>
                <a:uLnTx/>
                <a:uFillTx/>
                <a:latin typeface="Open Sans"/>
                <a:ea typeface="Open Sans"/>
                <a:cs typeface="Open Sans"/>
                <a:sym typeface="Open Sans"/>
                <a:rtl val="0"/>
              </a:rPr>
              <a:t>Employers</a:t>
            </a:r>
          </a:p>
        </p:txBody>
      </p:sp>
      <p:sp>
        <p:nvSpPr>
          <p:cNvPr id="425" name="Shape 425"/>
          <p:cNvSpPr txBox="1"/>
          <p:nvPr/>
        </p:nvSpPr>
        <p:spPr>
          <a:xfrm>
            <a:off x="8297855" y="2174551"/>
            <a:ext cx="1779639" cy="646331"/>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800" b="0" i="0" u="none" strike="noStrike" kern="0" cap="none" spc="0" normalizeH="0" baseline="0" noProof="0" dirty="0">
                <a:ln>
                  <a:noFill/>
                </a:ln>
                <a:solidFill>
                  <a:srgbClr val="FFFFFF"/>
                </a:solidFill>
                <a:effectLst/>
                <a:uLnTx/>
                <a:uFillTx/>
                <a:latin typeface="Open Sans"/>
                <a:ea typeface="Open Sans"/>
                <a:cs typeface="Open Sans"/>
                <a:sym typeface="Open Sans"/>
                <a:rtl val="0"/>
              </a:rPr>
              <a:t>Private scholarships</a:t>
            </a:r>
          </a:p>
        </p:txBody>
      </p:sp>
      <p:sp>
        <p:nvSpPr>
          <p:cNvPr id="426" name="Shape 426"/>
          <p:cNvSpPr txBox="1"/>
          <p:nvPr/>
        </p:nvSpPr>
        <p:spPr>
          <a:xfrm>
            <a:off x="8703477" y="2943321"/>
            <a:ext cx="1779639" cy="646331"/>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1800" b="0" i="0" u="none" strike="noStrike" kern="0" cap="none" spc="0" normalizeH="0" baseline="0" noProof="0">
                <a:ln>
                  <a:noFill/>
                </a:ln>
                <a:solidFill>
                  <a:srgbClr val="FFFFFF"/>
                </a:solidFill>
                <a:effectLst/>
                <a:uLnTx/>
                <a:uFillTx/>
                <a:latin typeface="Open Sans"/>
                <a:ea typeface="Open Sans"/>
                <a:cs typeface="Open Sans"/>
                <a:sym typeface="Open Sans"/>
                <a:rtl val="0"/>
              </a:rPr>
              <a:t>State governments</a:t>
            </a:r>
          </a:p>
        </p:txBody>
      </p:sp>
      <p:sp>
        <p:nvSpPr>
          <p:cNvPr id="427" name="Shape 427"/>
          <p:cNvSpPr txBox="1"/>
          <p:nvPr/>
        </p:nvSpPr>
        <p:spPr>
          <a:xfrm>
            <a:off x="2070918" y="5080942"/>
            <a:ext cx="1408472" cy="369332"/>
          </a:xfrm>
          <a:prstGeom prst="rect">
            <a:avLst/>
          </a:prstGeom>
          <a:noFill/>
          <a:ln>
            <a:noFill/>
          </a:ln>
        </p:spPr>
        <p:txBody>
          <a:bodyPr lIns="91425" tIns="45700" rIns="91425" bIns="45700" anchor="t" anchorCtr="0">
            <a:noAutofit/>
          </a:bodyPr>
          <a:lstStyle/>
          <a:p>
            <a:pPr marL="0" marR="0" lvl="0" indent="0" algn="r" defTabSz="914400" rtl="0" eaLnBrk="1" fontAlgn="auto" latinLnBrk="0" hangingPunct="1">
              <a:lnSpc>
                <a:spcPct val="100000"/>
              </a:lnSpc>
              <a:spcBef>
                <a:spcPts val="0"/>
              </a:spcBef>
              <a:spcAft>
                <a:spcPts val="0"/>
              </a:spcAft>
              <a:buClrTx/>
              <a:buSzPct val="25000"/>
              <a:buFontTx/>
              <a:buNone/>
              <a:tabLst/>
              <a:defRPr/>
            </a:pPr>
            <a:r>
              <a:rPr kumimoji="0" lang="en-US" sz="1800" b="0" i="0" u="none" strike="noStrike" kern="0" cap="none" spc="0" normalizeH="0" baseline="0" noProof="0" dirty="0">
                <a:ln>
                  <a:noFill/>
                </a:ln>
                <a:solidFill>
                  <a:srgbClr val="FFFFFF"/>
                </a:solidFill>
                <a:effectLst/>
                <a:uLnTx/>
                <a:uFillTx/>
                <a:latin typeface="Open Sans"/>
                <a:ea typeface="Open Sans"/>
                <a:cs typeface="Open Sans"/>
                <a:sym typeface="Open Sans"/>
                <a:rtl val="0"/>
              </a:rPr>
              <a:t>Colleges</a:t>
            </a:r>
          </a:p>
        </p:txBody>
      </p:sp>
      <p:sp>
        <p:nvSpPr>
          <p:cNvPr id="428" name="Shape 428"/>
          <p:cNvSpPr txBox="1"/>
          <p:nvPr/>
        </p:nvSpPr>
        <p:spPr>
          <a:xfrm>
            <a:off x="3394585" y="2040423"/>
            <a:ext cx="1374060" cy="646331"/>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3600" b="0" i="0" u="none" strike="noStrike" kern="0" cap="none" spc="0" normalizeH="0" baseline="0" noProof="0">
                <a:ln>
                  <a:noFill/>
                </a:ln>
                <a:solidFill>
                  <a:srgbClr val="68D8D9"/>
                </a:solidFill>
                <a:effectLst/>
                <a:uLnTx/>
                <a:uFillTx/>
                <a:latin typeface="Open Sans"/>
                <a:ea typeface="Open Sans"/>
                <a:cs typeface="Open Sans"/>
                <a:sym typeface="Open Sans"/>
                <a:rtl val="0"/>
              </a:rPr>
              <a:t>40%</a:t>
            </a:r>
          </a:p>
        </p:txBody>
      </p:sp>
      <p:sp>
        <p:nvSpPr>
          <p:cNvPr id="429" name="Shape 429"/>
          <p:cNvSpPr txBox="1"/>
          <p:nvPr/>
        </p:nvSpPr>
        <p:spPr>
          <a:xfrm>
            <a:off x="3411574" y="4964565"/>
            <a:ext cx="1374060" cy="646331"/>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3600" b="0" i="0" u="none" strike="noStrike" kern="0" cap="none" spc="0" normalizeH="0" baseline="0" noProof="0" dirty="0">
                <a:ln>
                  <a:noFill/>
                </a:ln>
                <a:solidFill>
                  <a:srgbClr val="68D8D9"/>
                </a:solidFill>
                <a:effectLst/>
                <a:uLnTx/>
                <a:uFillTx/>
                <a:latin typeface="Open Sans"/>
                <a:ea typeface="Open Sans"/>
                <a:cs typeface="Open Sans"/>
                <a:sym typeface="Open Sans"/>
                <a:rtl val="0"/>
              </a:rPr>
              <a:t>35%</a:t>
            </a:r>
          </a:p>
        </p:txBody>
      </p:sp>
      <p:sp>
        <p:nvSpPr>
          <p:cNvPr id="430" name="Shape 430"/>
          <p:cNvSpPr txBox="1"/>
          <p:nvPr/>
        </p:nvSpPr>
        <p:spPr>
          <a:xfrm>
            <a:off x="7696897" y="2965442"/>
            <a:ext cx="1374060" cy="646331"/>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3600" b="0" i="0" u="none" strike="noStrike" kern="0" cap="none" spc="0" normalizeH="0" baseline="0" noProof="0">
                <a:ln>
                  <a:noFill/>
                </a:ln>
                <a:solidFill>
                  <a:srgbClr val="68D8D9"/>
                </a:solidFill>
                <a:effectLst/>
                <a:uLnTx/>
                <a:uFillTx/>
                <a:latin typeface="Open Sans"/>
                <a:ea typeface="Open Sans"/>
                <a:cs typeface="Open Sans"/>
                <a:sym typeface="Open Sans"/>
                <a:rtl val="0"/>
              </a:rPr>
              <a:t>11%</a:t>
            </a:r>
          </a:p>
        </p:txBody>
      </p:sp>
      <p:sp>
        <p:nvSpPr>
          <p:cNvPr id="431" name="Shape 431"/>
          <p:cNvSpPr txBox="1"/>
          <p:nvPr/>
        </p:nvSpPr>
        <p:spPr>
          <a:xfrm>
            <a:off x="7487918" y="2145078"/>
            <a:ext cx="1374060" cy="646331"/>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3600" b="0" i="0" u="none" strike="noStrike" kern="0" cap="none" spc="0" normalizeH="0" baseline="0" noProof="0">
                <a:ln>
                  <a:noFill/>
                </a:ln>
                <a:solidFill>
                  <a:srgbClr val="68D8D9"/>
                </a:solidFill>
                <a:effectLst/>
                <a:uLnTx/>
                <a:uFillTx/>
                <a:latin typeface="Open Sans"/>
                <a:ea typeface="Open Sans"/>
                <a:cs typeface="Open Sans"/>
                <a:sym typeface="Open Sans"/>
                <a:rtl val="0"/>
              </a:rPr>
              <a:t>7%</a:t>
            </a:r>
          </a:p>
        </p:txBody>
      </p:sp>
      <p:sp>
        <p:nvSpPr>
          <p:cNvPr id="432" name="Shape 432"/>
          <p:cNvSpPr txBox="1"/>
          <p:nvPr/>
        </p:nvSpPr>
        <p:spPr>
          <a:xfrm>
            <a:off x="6875634" y="1010233"/>
            <a:ext cx="962335" cy="644621"/>
          </a:xfrm>
          <a:prstGeom prst="rect">
            <a:avLst/>
          </a:prstGeom>
          <a:noFill/>
          <a:ln>
            <a:noFill/>
          </a:ln>
        </p:spPr>
        <p:txBody>
          <a:bodyPr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en-US" sz="3600" b="0" i="0" u="none" strike="noStrike" kern="0" cap="none" spc="0" normalizeH="0" baseline="0" noProof="0" dirty="0">
                <a:ln>
                  <a:noFill/>
                </a:ln>
                <a:solidFill>
                  <a:srgbClr val="68D8D9"/>
                </a:solidFill>
                <a:effectLst/>
                <a:uLnTx/>
                <a:uFillTx/>
                <a:latin typeface="Open Sans"/>
                <a:ea typeface="Open Sans"/>
                <a:cs typeface="Open Sans"/>
                <a:sym typeface="Open Sans"/>
                <a:rtl val="0"/>
              </a:rPr>
              <a:t>6%</a:t>
            </a:r>
          </a:p>
        </p:txBody>
      </p:sp>
      <p:cxnSp>
        <p:nvCxnSpPr>
          <p:cNvPr id="433" name="Shape 433"/>
          <p:cNvCxnSpPr/>
          <p:nvPr/>
        </p:nvCxnSpPr>
        <p:spPr>
          <a:xfrm rot="10800000">
            <a:off x="4497533" y="2365857"/>
            <a:ext cx="212800" cy="0"/>
          </a:xfrm>
          <a:prstGeom prst="straightConnector1">
            <a:avLst/>
          </a:prstGeom>
          <a:noFill/>
          <a:ln w="12700" cap="flat">
            <a:solidFill>
              <a:schemeClr val="lt1"/>
            </a:solidFill>
            <a:prstDash val="solid"/>
            <a:miter/>
            <a:headEnd type="none" w="med" len="med"/>
            <a:tailEnd type="none" w="med" len="med"/>
          </a:ln>
        </p:spPr>
      </p:cxnSp>
      <p:cxnSp>
        <p:nvCxnSpPr>
          <p:cNvPr id="434" name="Shape 434"/>
          <p:cNvCxnSpPr/>
          <p:nvPr/>
        </p:nvCxnSpPr>
        <p:spPr>
          <a:xfrm>
            <a:off x="4705350" y="2363587"/>
            <a:ext cx="468228" cy="475865"/>
          </a:xfrm>
          <a:prstGeom prst="straightConnector1">
            <a:avLst/>
          </a:prstGeom>
          <a:noFill/>
          <a:ln w="12700" cap="flat">
            <a:solidFill>
              <a:schemeClr val="lt1"/>
            </a:solidFill>
            <a:prstDash val="solid"/>
            <a:miter/>
            <a:headEnd type="none" w="med" len="med"/>
            <a:tailEnd type="none" w="med" len="med"/>
          </a:ln>
        </p:spPr>
      </p:cxnSp>
      <p:cxnSp>
        <p:nvCxnSpPr>
          <p:cNvPr id="435" name="Shape 435"/>
          <p:cNvCxnSpPr/>
          <p:nvPr/>
        </p:nvCxnSpPr>
        <p:spPr>
          <a:xfrm flipH="1">
            <a:off x="4705351" y="4692316"/>
            <a:ext cx="508333" cy="610248"/>
          </a:xfrm>
          <a:prstGeom prst="straightConnector1">
            <a:avLst/>
          </a:prstGeom>
          <a:noFill/>
          <a:ln w="12700" cap="flat">
            <a:solidFill>
              <a:schemeClr val="lt1"/>
            </a:solidFill>
            <a:prstDash val="solid"/>
            <a:miter/>
            <a:headEnd type="none" w="med" len="med"/>
            <a:tailEnd type="none" w="med" len="med"/>
          </a:ln>
        </p:spPr>
      </p:cxnSp>
      <p:cxnSp>
        <p:nvCxnSpPr>
          <p:cNvPr id="437" name="Shape 437"/>
          <p:cNvCxnSpPr/>
          <p:nvPr/>
        </p:nvCxnSpPr>
        <p:spPr>
          <a:xfrm rot="10800000">
            <a:off x="7014099" y="2431366"/>
            <a:ext cx="448050" cy="4176"/>
          </a:xfrm>
          <a:prstGeom prst="straightConnector1">
            <a:avLst/>
          </a:prstGeom>
          <a:noFill/>
          <a:ln w="12700" cap="flat">
            <a:solidFill>
              <a:schemeClr val="lt1"/>
            </a:solidFill>
            <a:prstDash val="solid"/>
            <a:miter/>
            <a:headEnd type="none" w="med" len="med"/>
            <a:tailEnd type="none" w="med" len="med"/>
          </a:ln>
        </p:spPr>
      </p:cxnSp>
      <p:cxnSp>
        <p:nvCxnSpPr>
          <p:cNvPr id="438" name="Shape 438"/>
          <p:cNvCxnSpPr/>
          <p:nvPr/>
        </p:nvCxnSpPr>
        <p:spPr>
          <a:xfrm rot="10800000">
            <a:off x="7511970" y="3234609"/>
            <a:ext cx="149149" cy="0"/>
          </a:xfrm>
          <a:prstGeom prst="straightConnector1">
            <a:avLst/>
          </a:prstGeom>
          <a:noFill/>
          <a:ln w="12700" cap="flat">
            <a:solidFill>
              <a:schemeClr val="lt1"/>
            </a:solidFill>
            <a:prstDash val="solid"/>
            <a:miter/>
            <a:headEnd type="none" w="med" len="med"/>
            <a:tailEnd type="none" w="med" len="med"/>
          </a:ln>
        </p:spPr>
      </p:cxnSp>
      <p:cxnSp>
        <p:nvCxnSpPr>
          <p:cNvPr id="440" name="Shape 440"/>
          <p:cNvCxnSpPr/>
          <p:nvPr/>
        </p:nvCxnSpPr>
        <p:spPr>
          <a:xfrm flipH="1">
            <a:off x="6236084" y="1438680"/>
            <a:ext cx="675556" cy="673616"/>
          </a:xfrm>
          <a:prstGeom prst="straightConnector1">
            <a:avLst/>
          </a:prstGeom>
          <a:noFill/>
          <a:ln w="12700" cap="flat">
            <a:solidFill>
              <a:schemeClr val="lt1"/>
            </a:solidFill>
            <a:prstDash val="solid"/>
            <a:miter/>
            <a:headEnd type="none" w="med" len="med"/>
            <a:tailEnd type="none" w="med" len="med"/>
          </a:ln>
        </p:spPr>
      </p:cxnSp>
      <p:cxnSp>
        <p:nvCxnSpPr>
          <p:cNvPr id="441" name="Shape 441"/>
          <p:cNvCxnSpPr/>
          <p:nvPr/>
        </p:nvCxnSpPr>
        <p:spPr>
          <a:xfrm rot="10800000">
            <a:off x="4497533" y="5302564"/>
            <a:ext cx="212800" cy="0"/>
          </a:xfrm>
          <a:prstGeom prst="straightConnector1">
            <a:avLst/>
          </a:prstGeom>
          <a:noFill/>
          <a:ln w="12700" cap="flat">
            <a:solidFill>
              <a:schemeClr val="lt1"/>
            </a:solidFill>
            <a:prstDash val="solid"/>
            <a:miter/>
            <a:headEnd type="none" w="med" len="med"/>
            <a:tailEnd type="none" w="med" len="med"/>
          </a:ln>
        </p:spPr>
      </p:cxnSp>
      <p:grpSp>
        <p:nvGrpSpPr>
          <p:cNvPr id="442" name="Shape 442"/>
          <p:cNvGrpSpPr/>
          <p:nvPr/>
        </p:nvGrpSpPr>
        <p:grpSpPr>
          <a:xfrm>
            <a:off x="5408769" y="3170324"/>
            <a:ext cx="1152132" cy="1152132"/>
            <a:chOff x="3863189" y="3185360"/>
            <a:chExt cx="1152132" cy="1152132"/>
          </a:xfrm>
        </p:grpSpPr>
        <p:sp>
          <p:nvSpPr>
            <p:cNvPr id="443" name="Shape 443"/>
            <p:cNvSpPr/>
            <p:nvPr/>
          </p:nvSpPr>
          <p:spPr>
            <a:xfrm>
              <a:off x="3863189" y="3185360"/>
              <a:ext cx="1152132" cy="1152132"/>
            </a:xfrm>
            <a:prstGeom prst="ellipse">
              <a:avLst/>
            </a:prstGeom>
            <a:solidFill>
              <a:srgbClr val="68D8D9"/>
            </a:solidFill>
            <a:ln>
              <a:noFill/>
            </a:ln>
          </p:spPr>
          <p:txBody>
            <a:bodyPr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rgbClr val="FFFFFF"/>
                </a:solidFill>
                <a:effectLst/>
                <a:uLnTx/>
                <a:uFillTx/>
                <a:latin typeface="Tahoma"/>
                <a:ea typeface="Tahoma"/>
                <a:cs typeface="Tahoma"/>
                <a:sym typeface="Tahoma"/>
                <a:rtl val="0"/>
              </a:endParaRPr>
            </a:p>
          </p:txBody>
        </p:sp>
        <p:pic>
          <p:nvPicPr>
            <p:cNvPr id="444" name="Shape 444"/>
            <p:cNvPicPr preferRelativeResize="0"/>
            <p:nvPr/>
          </p:nvPicPr>
          <p:blipFill rotWithShape="1">
            <a:blip r:embed="rId3">
              <a:alphaModFix/>
            </a:blip>
            <a:srcRect/>
            <a:stretch/>
          </p:blipFill>
          <p:spPr>
            <a:xfrm>
              <a:off x="4083048" y="3426678"/>
              <a:ext cx="712412" cy="669495"/>
            </a:xfrm>
            <a:prstGeom prst="rect">
              <a:avLst/>
            </a:prstGeom>
            <a:noFill/>
            <a:ln>
              <a:noFill/>
            </a:ln>
          </p:spPr>
        </p:pic>
      </p:grpSp>
      <p:pic>
        <p:nvPicPr>
          <p:cNvPr id="445" name="Shape 445"/>
          <p:cNvPicPr preferRelativeResize="0"/>
          <p:nvPr/>
        </p:nvPicPr>
        <p:blipFill rotWithShape="1">
          <a:blip r:embed="rId4">
            <a:alphaModFix/>
          </a:blip>
          <a:srcRect/>
          <a:stretch/>
        </p:blipFill>
        <p:spPr>
          <a:xfrm>
            <a:off x="3126106" y="1988159"/>
            <a:ext cx="5717457" cy="3591198"/>
          </a:xfrm>
          <a:prstGeom prst="rect">
            <a:avLst/>
          </a:prstGeom>
          <a:noFill/>
          <a:ln>
            <a:noFill/>
          </a:ln>
        </p:spPr>
      </p:pic>
    </p:spTree>
    <p:extLst>
      <p:ext uri="{BB962C8B-B14F-4D97-AF65-F5344CB8AC3E}">
        <p14:creationId xmlns:p14="http://schemas.microsoft.com/office/powerpoint/2010/main" val="839547867"/>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reeform 5">
            <a:extLst>
              <a:ext uri="{FF2B5EF4-FFF2-40B4-BE49-F238E27FC236}">
                <a16:creationId xmlns:a16="http://schemas.microsoft.com/office/drawing/2014/main" id="{A0E90CFB-66F1-EE40-BA78-D4C73AA860FB}"/>
              </a:ext>
            </a:extLst>
          </p:cNvPr>
          <p:cNvSpPr/>
          <p:nvPr/>
        </p:nvSpPr>
        <p:spPr>
          <a:xfrm>
            <a:off x="118753" y="1389411"/>
            <a:ext cx="11887199" cy="1367148"/>
          </a:xfrm>
          <a:custGeom>
            <a:avLst/>
            <a:gdLst>
              <a:gd name="connsiteX0" fmla="*/ 0 w 11887199"/>
              <a:gd name="connsiteY0" fmla="*/ 1367146 h 1367146"/>
              <a:gd name="connsiteX1" fmla="*/ 1485896 w 11887199"/>
              <a:gd name="connsiteY1" fmla="*/ 0 h 1367146"/>
              <a:gd name="connsiteX2" fmla="*/ 10401303 w 11887199"/>
              <a:gd name="connsiteY2" fmla="*/ 0 h 1367146"/>
              <a:gd name="connsiteX3" fmla="*/ 11887199 w 11887199"/>
              <a:gd name="connsiteY3" fmla="*/ 1367146 h 1367146"/>
              <a:gd name="connsiteX4" fmla="*/ 0 w 11887199"/>
              <a:gd name="connsiteY4" fmla="*/ 1367146 h 1367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87199" h="1367146">
                <a:moveTo>
                  <a:pt x="11887199" y="1"/>
                </a:moveTo>
                <a:lnTo>
                  <a:pt x="10401303" y="1367145"/>
                </a:lnTo>
                <a:lnTo>
                  <a:pt x="1485896" y="1367145"/>
                </a:lnTo>
                <a:lnTo>
                  <a:pt x="0" y="1"/>
                </a:lnTo>
                <a:lnTo>
                  <a:pt x="11887199" y="1"/>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120899" tIns="40641" rIns="2120901" bIns="40641"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r>
              <a:rPr kumimoji="0" lang="en-US" sz="4800" b="0" i="0" u="none" strike="noStrike" kern="1200" cap="none" spc="0" normalizeH="0" baseline="0" noProof="0" dirty="0">
                <a:ln>
                  <a:noFill/>
                </a:ln>
                <a:solidFill>
                  <a:srgbClr val="44546A"/>
                </a:solidFill>
                <a:effectLst/>
                <a:uLnTx/>
                <a:uFillTx/>
                <a:latin typeface="Arial"/>
                <a:ea typeface="+mn-ea"/>
                <a:cs typeface="+mn-cs"/>
                <a:sym typeface="Arial"/>
                <a:rtl val="0"/>
              </a:rPr>
              <a:t>Right fit college list</a:t>
            </a:r>
          </a:p>
        </p:txBody>
      </p:sp>
      <p:sp>
        <p:nvSpPr>
          <p:cNvPr id="7" name="Freeform 6">
            <a:extLst>
              <a:ext uri="{FF2B5EF4-FFF2-40B4-BE49-F238E27FC236}">
                <a16:creationId xmlns:a16="http://schemas.microsoft.com/office/drawing/2014/main" id="{66FC4154-7EF7-A740-A6AC-135D77700780}"/>
              </a:ext>
            </a:extLst>
          </p:cNvPr>
          <p:cNvSpPr/>
          <p:nvPr/>
        </p:nvSpPr>
        <p:spPr>
          <a:xfrm>
            <a:off x="1604652" y="2756557"/>
            <a:ext cx="8915399" cy="1367147"/>
          </a:xfrm>
          <a:custGeom>
            <a:avLst/>
            <a:gdLst>
              <a:gd name="connsiteX0" fmla="*/ 0 w 8915399"/>
              <a:gd name="connsiteY0" fmla="*/ 1367146 h 1367146"/>
              <a:gd name="connsiteX1" fmla="*/ 1485896 w 8915399"/>
              <a:gd name="connsiteY1" fmla="*/ 0 h 1367146"/>
              <a:gd name="connsiteX2" fmla="*/ 7429503 w 8915399"/>
              <a:gd name="connsiteY2" fmla="*/ 0 h 1367146"/>
              <a:gd name="connsiteX3" fmla="*/ 8915399 w 8915399"/>
              <a:gd name="connsiteY3" fmla="*/ 1367146 h 1367146"/>
              <a:gd name="connsiteX4" fmla="*/ 0 w 8915399"/>
              <a:gd name="connsiteY4" fmla="*/ 1367146 h 1367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15399" h="1367146">
                <a:moveTo>
                  <a:pt x="8915399" y="1"/>
                </a:moveTo>
                <a:lnTo>
                  <a:pt x="7429503" y="1367145"/>
                </a:lnTo>
                <a:lnTo>
                  <a:pt x="1485896" y="1367145"/>
                </a:lnTo>
                <a:lnTo>
                  <a:pt x="0" y="1"/>
                </a:lnTo>
                <a:lnTo>
                  <a:pt x="8915399" y="1"/>
                </a:lnTo>
                <a:close/>
              </a:path>
            </a:pathLst>
          </a:custGeom>
        </p:spPr>
        <p:style>
          <a:lnRef idx="2">
            <a:schemeClr val="lt1">
              <a:hueOff val="0"/>
              <a:satOff val="0"/>
              <a:lumOff val="0"/>
              <a:alphaOff val="0"/>
            </a:schemeClr>
          </a:lnRef>
          <a:fillRef idx="1">
            <a:schemeClr val="accent5">
              <a:hueOff val="-2451115"/>
              <a:satOff val="-3409"/>
              <a:lumOff val="-1307"/>
              <a:alphaOff val="0"/>
            </a:schemeClr>
          </a:fillRef>
          <a:effectRef idx="0">
            <a:schemeClr val="accent5">
              <a:hueOff val="-2451115"/>
              <a:satOff val="-3409"/>
              <a:lumOff val="-1307"/>
              <a:alphaOff val="0"/>
            </a:schemeClr>
          </a:effectRef>
          <a:fontRef idx="minor">
            <a:schemeClr val="lt1"/>
          </a:fontRef>
        </p:style>
        <p:txBody>
          <a:bodyPr spcFirstLastPara="0" vert="horz" wrap="square" lIns="1600835" tIns="40641" rIns="1600835" bIns="40640"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r>
              <a:rPr kumimoji="0" lang="en-US" sz="4400" b="0" i="0" u="none" strike="noStrike" kern="1200" cap="none" spc="0" normalizeH="0" baseline="0" noProof="0" dirty="0">
                <a:ln>
                  <a:noFill/>
                </a:ln>
                <a:solidFill>
                  <a:srgbClr val="44546A"/>
                </a:solidFill>
                <a:effectLst/>
                <a:uLnTx/>
                <a:uFillTx/>
                <a:latin typeface="Arial"/>
                <a:ea typeface="+mn-ea"/>
                <a:cs typeface="+mn-cs"/>
                <a:sym typeface="Arial"/>
                <a:rtl val="0"/>
              </a:rPr>
              <a:t>College acceptances</a:t>
            </a:r>
          </a:p>
        </p:txBody>
      </p:sp>
      <p:sp>
        <p:nvSpPr>
          <p:cNvPr id="8" name="Freeform 7">
            <a:extLst>
              <a:ext uri="{FF2B5EF4-FFF2-40B4-BE49-F238E27FC236}">
                <a16:creationId xmlns:a16="http://schemas.microsoft.com/office/drawing/2014/main" id="{378F6AEE-DF00-E44B-B286-E2C272C98445}"/>
              </a:ext>
            </a:extLst>
          </p:cNvPr>
          <p:cNvSpPr/>
          <p:nvPr/>
        </p:nvSpPr>
        <p:spPr>
          <a:xfrm>
            <a:off x="3090551" y="4123703"/>
            <a:ext cx="5943599" cy="1367147"/>
          </a:xfrm>
          <a:custGeom>
            <a:avLst/>
            <a:gdLst>
              <a:gd name="connsiteX0" fmla="*/ 0 w 5943599"/>
              <a:gd name="connsiteY0" fmla="*/ 1367146 h 1367146"/>
              <a:gd name="connsiteX1" fmla="*/ 1485896 w 5943599"/>
              <a:gd name="connsiteY1" fmla="*/ 0 h 1367146"/>
              <a:gd name="connsiteX2" fmla="*/ 4457703 w 5943599"/>
              <a:gd name="connsiteY2" fmla="*/ 0 h 1367146"/>
              <a:gd name="connsiteX3" fmla="*/ 5943599 w 5943599"/>
              <a:gd name="connsiteY3" fmla="*/ 1367146 h 1367146"/>
              <a:gd name="connsiteX4" fmla="*/ 0 w 5943599"/>
              <a:gd name="connsiteY4" fmla="*/ 1367146 h 1367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43599" h="1367146">
                <a:moveTo>
                  <a:pt x="5943599" y="1"/>
                </a:moveTo>
                <a:lnTo>
                  <a:pt x="4457703" y="1367145"/>
                </a:lnTo>
                <a:lnTo>
                  <a:pt x="1485896" y="1367145"/>
                </a:lnTo>
                <a:lnTo>
                  <a:pt x="0" y="1"/>
                </a:lnTo>
                <a:lnTo>
                  <a:pt x="5943599" y="1"/>
                </a:lnTo>
                <a:close/>
              </a:path>
            </a:pathLst>
          </a:custGeom>
        </p:spPr>
        <p:style>
          <a:lnRef idx="2">
            <a:schemeClr val="lt1">
              <a:hueOff val="0"/>
              <a:satOff val="0"/>
              <a:lumOff val="0"/>
              <a:alphaOff val="0"/>
            </a:schemeClr>
          </a:lnRef>
          <a:fillRef idx="1">
            <a:schemeClr val="accent5">
              <a:hueOff val="-4902230"/>
              <a:satOff val="-6819"/>
              <a:lumOff val="-2615"/>
              <a:alphaOff val="0"/>
            </a:schemeClr>
          </a:fillRef>
          <a:effectRef idx="0">
            <a:schemeClr val="accent5">
              <a:hueOff val="-4902230"/>
              <a:satOff val="-6819"/>
              <a:lumOff val="-2615"/>
              <a:alphaOff val="0"/>
            </a:schemeClr>
          </a:effectRef>
          <a:fontRef idx="minor">
            <a:schemeClr val="lt1"/>
          </a:fontRef>
        </p:style>
        <p:txBody>
          <a:bodyPr spcFirstLastPara="0" vert="horz" wrap="square" lIns="1080770" tIns="40641" rIns="1080770" bIns="40640"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r>
              <a:rPr kumimoji="0" lang="en-US" sz="3600" b="0" i="0" u="none" strike="noStrike" kern="1200" cap="none" spc="0" normalizeH="0" baseline="0" noProof="0" dirty="0">
                <a:ln>
                  <a:noFill/>
                </a:ln>
                <a:solidFill>
                  <a:srgbClr val="44546A"/>
                </a:solidFill>
                <a:effectLst/>
                <a:uLnTx/>
                <a:uFillTx/>
                <a:latin typeface="Arial"/>
                <a:ea typeface="+mn-ea"/>
                <a:cs typeface="+mn-cs"/>
                <a:sym typeface="Arial"/>
                <a:rtl val="0"/>
              </a:rPr>
              <a:t>Local</a:t>
            </a:r>
          </a:p>
        </p:txBody>
      </p:sp>
      <p:sp>
        <p:nvSpPr>
          <p:cNvPr id="9" name="Freeform 8">
            <a:extLst>
              <a:ext uri="{FF2B5EF4-FFF2-40B4-BE49-F238E27FC236}">
                <a16:creationId xmlns:a16="http://schemas.microsoft.com/office/drawing/2014/main" id="{BD532513-0F39-024D-AAB3-F957ACB4B3F9}"/>
              </a:ext>
            </a:extLst>
          </p:cNvPr>
          <p:cNvSpPr/>
          <p:nvPr/>
        </p:nvSpPr>
        <p:spPr>
          <a:xfrm>
            <a:off x="4576451" y="5490852"/>
            <a:ext cx="2971800" cy="1367147"/>
          </a:xfrm>
          <a:custGeom>
            <a:avLst/>
            <a:gdLst>
              <a:gd name="connsiteX0" fmla="*/ 0 w 2971799"/>
              <a:gd name="connsiteY0" fmla="*/ 1367146 h 1367146"/>
              <a:gd name="connsiteX1" fmla="*/ 1485896 w 2971799"/>
              <a:gd name="connsiteY1" fmla="*/ 0 h 1367146"/>
              <a:gd name="connsiteX2" fmla="*/ 1485903 w 2971799"/>
              <a:gd name="connsiteY2" fmla="*/ 0 h 1367146"/>
              <a:gd name="connsiteX3" fmla="*/ 2971799 w 2971799"/>
              <a:gd name="connsiteY3" fmla="*/ 1367146 h 1367146"/>
              <a:gd name="connsiteX4" fmla="*/ 0 w 2971799"/>
              <a:gd name="connsiteY4" fmla="*/ 1367146 h 13671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1799" h="1367146">
                <a:moveTo>
                  <a:pt x="2971799" y="1"/>
                </a:moveTo>
                <a:lnTo>
                  <a:pt x="1485903" y="1367145"/>
                </a:lnTo>
                <a:lnTo>
                  <a:pt x="1485896" y="1367145"/>
                </a:lnTo>
                <a:lnTo>
                  <a:pt x="0" y="1"/>
                </a:lnTo>
                <a:lnTo>
                  <a:pt x="2971799" y="1"/>
                </a:lnTo>
                <a:close/>
              </a:path>
            </a:pathLst>
          </a:cu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txBody>
          <a:bodyPr spcFirstLastPara="0" vert="horz" wrap="square" lIns="40641" tIns="40640" rIns="40640" bIns="40641"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r>
              <a:rPr kumimoji="0" lang="en-US" sz="2800" b="0" i="0" u="none" strike="noStrike" kern="1200" cap="none" spc="0" normalizeH="0" baseline="0" noProof="0" dirty="0">
                <a:ln>
                  <a:noFill/>
                </a:ln>
                <a:solidFill>
                  <a:srgbClr val="44546A"/>
                </a:solidFill>
                <a:effectLst/>
                <a:uLnTx/>
                <a:uFillTx/>
                <a:latin typeface="Arial"/>
                <a:ea typeface="+mn-ea"/>
                <a:cs typeface="+mn-cs"/>
                <a:sym typeface="Arial"/>
                <a:rtl val="0"/>
              </a:rPr>
              <a:t>Private</a:t>
            </a:r>
          </a:p>
        </p:txBody>
      </p:sp>
      <p:sp>
        <p:nvSpPr>
          <p:cNvPr id="5" name="TextBox 4">
            <a:extLst>
              <a:ext uri="{FF2B5EF4-FFF2-40B4-BE49-F238E27FC236}">
                <a16:creationId xmlns:a16="http://schemas.microsoft.com/office/drawing/2014/main" id="{3098E0A2-EFC4-2844-83E7-540A0DFF331A}"/>
              </a:ext>
            </a:extLst>
          </p:cNvPr>
          <p:cNvSpPr txBox="1"/>
          <p:nvPr/>
        </p:nvSpPr>
        <p:spPr>
          <a:xfrm>
            <a:off x="57823" y="296883"/>
            <a:ext cx="11931471"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0" cap="none" spc="0" normalizeH="0" baseline="0" noProof="0" dirty="0">
                <a:ln>
                  <a:noFill/>
                </a:ln>
                <a:solidFill>
                  <a:srgbClr val="000000"/>
                </a:solidFill>
                <a:effectLst/>
                <a:uLnTx/>
                <a:uFillTx/>
                <a:latin typeface="Arial"/>
                <a:cs typeface="Arial"/>
                <a:sym typeface="Arial"/>
                <a:rtl val="0"/>
              </a:rPr>
              <a:t>The best scholarship money goes to the smart searchers!</a:t>
            </a:r>
          </a:p>
        </p:txBody>
      </p:sp>
      <p:sp>
        <p:nvSpPr>
          <p:cNvPr id="2" name="Up-Down Arrow 1">
            <a:extLst>
              <a:ext uri="{FF2B5EF4-FFF2-40B4-BE49-F238E27FC236}">
                <a16:creationId xmlns:a16="http://schemas.microsoft.com/office/drawing/2014/main" id="{8CCD5E7D-64FE-7C4A-A798-A69DE477A1D0}"/>
              </a:ext>
            </a:extLst>
          </p:cNvPr>
          <p:cNvSpPr/>
          <p:nvPr/>
        </p:nvSpPr>
        <p:spPr>
          <a:xfrm rot="10800000" flipV="1">
            <a:off x="118753" y="1970315"/>
            <a:ext cx="1047366" cy="488768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vert="wordArtVert"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1" i="0" u="none" strike="noStrike" kern="0" cap="none" spc="0" normalizeH="0" baseline="0" noProof="0" dirty="0">
                <a:ln>
                  <a:noFill/>
                </a:ln>
                <a:solidFill>
                  <a:srgbClr val="44546A"/>
                </a:solidFill>
                <a:effectLst/>
                <a:uLnTx/>
                <a:uFillTx/>
                <a:latin typeface="Arial"/>
                <a:ea typeface="+mn-ea"/>
                <a:cs typeface="+mn-cs"/>
                <a:sym typeface="Arial"/>
                <a:rtl val="0"/>
              </a:rPr>
              <a:t>Most Return to Least Return</a:t>
            </a:r>
          </a:p>
        </p:txBody>
      </p:sp>
    </p:spTree>
    <p:extLst>
      <p:ext uri="{BB962C8B-B14F-4D97-AF65-F5344CB8AC3E}">
        <p14:creationId xmlns:p14="http://schemas.microsoft.com/office/powerpoint/2010/main" val="7496523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5D04-7A15-4B5A-8030-81B71880F6B5}"/>
              </a:ext>
            </a:extLst>
          </p:cNvPr>
          <p:cNvSpPr>
            <a:spLocks noGrp="1"/>
          </p:cNvSpPr>
          <p:nvPr>
            <p:ph type="title"/>
          </p:nvPr>
        </p:nvSpPr>
        <p:spPr/>
        <p:txBody>
          <a:bodyPr/>
          <a:lstStyle/>
          <a:p>
            <a:r>
              <a:rPr lang="en-US" dirty="0">
                <a:solidFill>
                  <a:schemeClr val="bg1"/>
                </a:solidFill>
              </a:rPr>
              <a:t>Insider view of how to maximize financial aid</a:t>
            </a:r>
          </a:p>
        </p:txBody>
      </p:sp>
      <p:sp>
        <p:nvSpPr>
          <p:cNvPr id="3" name="TextBox 2">
            <a:extLst>
              <a:ext uri="{FF2B5EF4-FFF2-40B4-BE49-F238E27FC236}">
                <a16:creationId xmlns:a16="http://schemas.microsoft.com/office/drawing/2014/main" id="{2C84892D-033E-4EAB-9D1B-75B971291812}"/>
              </a:ext>
            </a:extLst>
          </p:cNvPr>
          <p:cNvSpPr txBox="1"/>
          <p:nvPr/>
        </p:nvSpPr>
        <p:spPr>
          <a:xfrm>
            <a:off x="3867911" y="1007706"/>
            <a:ext cx="7259872" cy="769441"/>
          </a:xfrm>
          <a:prstGeom prst="rect">
            <a:avLst/>
          </a:prstGeom>
          <a:noFill/>
        </p:spPr>
        <p:txBody>
          <a:bodyPr wrap="square" rtlCol="0">
            <a:spAutoFit/>
          </a:bodyPr>
          <a:lstStyle/>
          <a:p>
            <a:r>
              <a:rPr lang="en-US" sz="4400" b="1" dirty="0"/>
              <a:t>Top mistake families make?</a:t>
            </a:r>
          </a:p>
        </p:txBody>
      </p:sp>
      <p:pic>
        <p:nvPicPr>
          <p:cNvPr id="11" name="Picture 10">
            <a:extLst>
              <a:ext uri="{FF2B5EF4-FFF2-40B4-BE49-F238E27FC236}">
                <a16:creationId xmlns:a16="http://schemas.microsoft.com/office/drawing/2014/main" id="{072C6A3B-4BEB-4F06-A58D-AAB9EE59AC02}"/>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13"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A53A176C-49A6-43CC-B0BF-0480CA57EB4E}"/>
              </a:ext>
            </a:extLst>
          </p:cNvPr>
          <p:cNvSpPr>
            <a:spLocks noGrp="1"/>
          </p:cNvSpPr>
          <p:nvPr>
            <p:ph sz="half" idx="2"/>
          </p:nvPr>
        </p:nvSpPr>
        <p:spPr>
          <a:xfrm>
            <a:off x="3867911" y="1930936"/>
            <a:ext cx="7259871" cy="4023360"/>
          </a:xfrm>
        </p:spPr>
        <p:txBody>
          <a:bodyPr>
            <a:normAutofit/>
          </a:bodyPr>
          <a:lstStyle/>
          <a:p>
            <a:pPr marL="0" indent="0" algn="ctr">
              <a:buNone/>
            </a:pPr>
            <a:r>
              <a:rPr lang="en-US" sz="4000" dirty="0"/>
              <a:t>Not all schools offer merit aid</a:t>
            </a:r>
          </a:p>
        </p:txBody>
      </p:sp>
    </p:spTree>
    <p:extLst>
      <p:ext uri="{BB962C8B-B14F-4D97-AF65-F5344CB8AC3E}">
        <p14:creationId xmlns:p14="http://schemas.microsoft.com/office/powerpoint/2010/main" val="359288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5D04-7A15-4B5A-8030-81B71880F6B5}"/>
              </a:ext>
            </a:extLst>
          </p:cNvPr>
          <p:cNvSpPr>
            <a:spLocks noGrp="1"/>
          </p:cNvSpPr>
          <p:nvPr>
            <p:ph type="title"/>
          </p:nvPr>
        </p:nvSpPr>
        <p:spPr/>
        <p:txBody>
          <a:bodyPr/>
          <a:lstStyle/>
          <a:p>
            <a:r>
              <a:rPr lang="en-US" dirty="0">
                <a:solidFill>
                  <a:schemeClr val="bg1"/>
                </a:solidFill>
              </a:rPr>
              <a:t>Insider view of how to maximize financial aid</a:t>
            </a:r>
          </a:p>
        </p:txBody>
      </p:sp>
      <p:sp>
        <p:nvSpPr>
          <p:cNvPr id="3" name="TextBox 2">
            <a:extLst>
              <a:ext uri="{FF2B5EF4-FFF2-40B4-BE49-F238E27FC236}">
                <a16:creationId xmlns:a16="http://schemas.microsoft.com/office/drawing/2014/main" id="{2C84892D-033E-4EAB-9D1B-75B971291812}"/>
              </a:ext>
            </a:extLst>
          </p:cNvPr>
          <p:cNvSpPr txBox="1"/>
          <p:nvPr/>
        </p:nvSpPr>
        <p:spPr>
          <a:xfrm>
            <a:off x="3867911" y="846513"/>
            <a:ext cx="7259872" cy="769441"/>
          </a:xfrm>
          <a:prstGeom prst="rect">
            <a:avLst/>
          </a:prstGeom>
          <a:noFill/>
        </p:spPr>
        <p:txBody>
          <a:bodyPr wrap="square" rtlCol="0">
            <a:spAutoFit/>
          </a:bodyPr>
          <a:lstStyle/>
          <a:p>
            <a:r>
              <a:rPr lang="en-US" sz="4400" b="1" dirty="0"/>
              <a:t>Look for schools…</a:t>
            </a:r>
          </a:p>
        </p:txBody>
      </p:sp>
      <p:pic>
        <p:nvPicPr>
          <p:cNvPr id="11" name="Picture 10">
            <a:extLst>
              <a:ext uri="{FF2B5EF4-FFF2-40B4-BE49-F238E27FC236}">
                <a16:creationId xmlns:a16="http://schemas.microsoft.com/office/drawing/2014/main" id="{072C6A3B-4BEB-4F06-A58D-AAB9EE59AC02}"/>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13"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A53A176C-49A6-43CC-B0BF-0480CA57EB4E}"/>
              </a:ext>
            </a:extLst>
          </p:cNvPr>
          <p:cNvSpPr>
            <a:spLocks noGrp="1"/>
          </p:cNvSpPr>
          <p:nvPr>
            <p:ph sz="half" idx="2"/>
          </p:nvPr>
        </p:nvSpPr>
        <p:spPr>
          <a:xfrm>
            <a:off x="3867911" y="1930936"/>
            <a:ext cx="7259871" cy="4023360"/>
          </a:xfrm>
        </p:spPr>
        <p:txBody>
          <a:bodyPr>
            <a:noAutofit/>
          </a:bodyPr>
          <a:lstStyle/>
          <a:p>
            <a:pPr>
              <a:spcBef>
                <a:spcPts val="640"/>
              </a:spcBef>
              <a:buClrTx/>
              <a:buSzPct val="50000"/>
              <a:buFont typeface="Arial" panose="020B0604020202020204" pitchFamily="34" charset="0"/>
              <a:buChar char="•"/>
            </a:pPr>
            <a:r>
              <a:rPr lang="en-US" sz="2800" dirty="0">
                <a:solidFill>
                  <a:schemeClr val="tx1"/>
                </a:solidFill>
                <a:latin typeface="Corbel" panose="020B0503020204020204" pitchFamily="34" charset="0"/>
                <a:ea typeface="Calibri" charset="0"/>
                <a:cs typeface="Calibri" charset="0"/>
                <a:sym typeface="Comic Sans MS"/>
              </a:rPr>
              <a:t>Offer merit aid</a:t>
            </a:r>
          </a:p>
          <a:p>
            <a:pPr>
              <a:spcBef>
                <a:spcPts val="640"/>
              </a:spcBef>
              <a:buClrTx/>
              <a:buSzPct val="50000"/>
              <a:buFont typeface="Arial" panose="020B0604020202020204" pitchFamily="34" charset="0"/>
              <a:buChar char="•"/>
            </a:pPr>
            <a:r>
              <a:rPr lang="en-US" sz="2800" dirty="0">
                <a:solidFill>
                  <a:schemeClr val="tx1"/>
                </a:solidFill>
                <a:latin typeface="Corbel" panose="020B0503020204020204" pitchFamily="34" charset="0"/>
                <a:ea typeface="Calibri" charset="0"/>
                <a:cs typeface="Calibri" charset="0"/>
                <a:sym typeface="Comic Sans MS"/>
              </a:rPr>
              <a:t>Where student would bring something interesting</a:t>
            </a:r>
          </a:p>
          <a:p>
            <a:pPr marL="625475" lvl="1" indent="-282575">
              <a:spcBef>
                <a:spcPts val="640"/>
              </a:spcBef>
              <a:buClrTx/>
              <a:buSzPct val="64999"/>
              <a:buFont typeface="Arial" panose="020B0604020202020204" pitchFamily="34" charset="0"/>
              <a:buChar char="•"/>
            </a:pPr>
            <a:r>
              <a:rPr lang="en-US" sz="2800" i="1" dirty="0">
                <a:solidFill>
                  <a:schemeClr val="tx1"/>
                </a:solidFill>
                <a:latin typeface="Corbel" panose="020B0503020204020204" pitchFamily="34" charset="0"/>
                <a:ea typeface="Calibri" charset="0"/>
                <a:cs typeface="Calibri" charset="0"/>
                <a:sym typeface="Comic Sans MS"/>
              </a:rPr>
              <a:t>Grades and test scores in the top 25-33%</a:t>
            </a:r>
          </a:p>
          <a:p>
            <a:pPr marL="625475" lvl="1" indent="-282575">
              <a:spcBef>
                <a:spcPts val="640"/>
              </a:spcBef>
              <a:buClrTx/>
              <a:buSzPct val="64999"/>
              <a:buFont typeface="Arial" panose="020B0604020202020204" pitchFamily="34" charset="0"/>
              <a:buChar char="•"/>
            </a:pPr>
            <a:r>
              <a:rPr lang="en-US" sz="2800" i="1" dirty="0">
                <a:solidFill>
                  <a:schemeClr val="tx1"/>
                </a:solidFill>
                <a:latin typeface="Corbel" panose="020B0503020204020204" pitchFamily="34" charset="0"/>
                <a:ea typeface="Calibri" charset="0"/>
                <a:cs typeface="Calibri" charset="0"/>
                <a:sym typeface="Comic Sans MS"/>
              </a:rPr>
              <a:t>Extra-curricular talents</a:t>
            </a:r>
          </a:p>
          <a:p>
            <a:pPr marL="625475" lvl="1" indent="-282575">
              <a:spcBef>
                <a:spcPts val="640"/>
              </a:spcBef>
              <a:buClrTx/>
              <a:buSzPct val="64999"/>
              <a:buFont typeface="Arial" panose="020B0604020202020204" pitchFamily="34" charset="0"/>
              <a:buChar char="•"/>
            </a:pPr>
            <a:r>
              <a:rPr lang="en-US" sz="2800" i="1" dirty="0">
                <a:solidFill>
                  <a:schemeClr val="tx1"/>
                </a:solidFill>
                <a:latin typeface="Corbel" panose="020B0503020204020204" pitchFamily="34" charset="0"/>
                <a:ea typeface="Calibri" charset="0"/>
                <a:cs typeface="Calibri" charset="0"/>
                <a:sym typeface="Comic Sans MS"/>
              </a:rPr>
              <a:t>Demographically interesting</a:t>
            </a:r>
          </a:p>
        </p:txBody>
      </p:sp>
    </p:spTree>
    <p:extLst>
      <p:ext uri="{BB962C8B-B14F-4D97-AF65-F5344CB8AC3E}">
        <p14:creationId xmlns:p14="http://schemas.microsoft.com/office/powerpoint/2010/main" val="369149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86434-FC45-4E2E-A683-D61F5A902088}"/>
              </a:ext>
            </a:extLst>
          </p:cNvPr>
          <p:cNvSpPr>
            <a:spLocks noGrp="1"/>
          </p:cNvSpPr>
          <p:nvPr>
            <p:ph type="title"/>
          </p:nvPr>
        </p:nvSpPr>
        <p:spPr/>
        <p:txBody>
          <a:bodyPr/>
          <a:lstStyle/>
          <a:p>
            <a:r>
              <a:rPr lang="en-US" dirty="0"/>
              <a:t>College Planning and Prep in the era of Covid-19</a:t>
            </a:r>
          </a:p>
        </p:txBody>
      </p:sp>
      <p:sp>
        <p:nvSpPr>
          <p:cNvPr id="3" name="Content Placeholder 2">
            <a:extLst>
              <a:ext uri="{FF2B5EF4-FFF2-40B4-BE49-F238E27FC236}">
                <a16:creationId xmlns:a16="http://schemas.microsoft.com/office/drawing/2014/main" id="{4D1CD980-2051-4670-AAF7-EBCBD6C59010}"/>
              </a:ext>
            </a:extLst>
          </p:cNvPr>
          <p:cNvSpPr>
            <a:spLocks noGrp="1"/>
          </p:cNvSpPr>
          <p:nvPr>
            <p:ph idx="1"/>
          </p:nvPr>
        </p:nvSpPr>
        <p:spPr>
          <a:xfrm>
            <a:off x="3869268" y="864107"/>
            <a:ext cx="7463455" cy="5083931"/>
          </a:xfrm>
        </p:spPr>
        <p:txBody>
          <a:bodyPr>
            <a:normAutofit/>
          </a:bodyPr>
          <a:lstStyle/>
          <a:p>
            <a:pPr marL="0" indent="0">
              <a:buClrTx/>
              <a:buNone/>
            </a:pPr>
            <a:endParaRPr lang="en-US" sz="700" dirty="0">
              <a:solidFill>
                <a:schemeClr val="tx1"/>
              </a:solidFill>
            </a:endParaRPr>
          </a:p>
          <a:p>
            <a:pPr marL="958850" lvl="1" indent="-457200">
              <a:buClrTx/>
              <a:buFont typeface="+mj-lt"/>
              <a:buAutoNum type="arabicPeriod"/>
            </a:pPr>
            <a:r>
              <a:rPr lang="en-US" sz="2400" dirty="0">
                <a:solidFill>
                  <a:schemeClr val="tx1"/>
                </a:solidFill>
              </a:rPr>
              <a:t>Impact of Covid-19 on Testing</a:t>
            </a:r>
          </a:p>
          <a:p>
            <a:pPr marL="958850" lvl="1" indent="-457200">
              <a:buClrTx/>
              <a:buFont typeface="+mj-lt"/>
              <a:buAutoNum type="arabicPeriod"/>
            </a:pPr>
            <a:r>
              <a:rPr lang="en-US" sz="2400" dirty="0">
                <a:solidFill>
                  <a:schemeClr val="tx1"/>
                </a:solidFill>
              </a:rPr>
              <a:t>Upcoming changes to the ACT</a:t>
            </a:r>
          </a:p>
          <a:p>
            <a:pPr marL="958850" lvl="1" indent="-457200">
              <a:buClrTx/>
              <a:buFont typeface="+mj-lt"/>
              <a:buAutoNum type="arabicPeriod"/>
            </a:pPr>
            <a:r>
              <a:rPr lang="en-US" sz="2400" dirty="0">
                <a:solidFill>
                  <a:schemeClr val="tx1"/>
                </a:solidFill>
              </a:rPr>
              <a:t>Thoughts about the tests and test prep</a:t>
            </a:r>
          </a:p>
          <a:p>
            <a:pPr marL="958850" lvl="1" indent="-457200">
              <a:buClrTx/>
              <a:buFont typeface="+mj-lt"/>
              <a:buAutoNum type="arabicPeriod"/>
            </a:pPr>
            <a:r>
              <a:rPr lang="en-US" sz="2400" dirty="0">
                <a:solidFill>
                  <a:schemeClr val="tx1"/>
                </a:solidFill>
              </a:rPr>
              <a:t>Insider view of how to maximize financial aid</a:t>
            </a:r>
          </a:p>
        </p:txBody>
      </p:sp>
      <p:pic>
        <p:nvPicPr>
          <p:cNvPr id="7" name="Picture 6">
            <a:extLst>
              <a:ext uri="{FF2B5EF4-FFF2-40B4-BE49-F238E27FC236}">
                <a16:creationId xmlns:a16="http://schemas.microsoft.com/office/drawing/2014/main" id="{D38B50DB-1E3F-4514-A49D-3C6DD33EA2BB}"/>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6"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7426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5D04-7A15-4B5A-8030-81B71880F6B5}"/>
              </a:ext>
            </a:extLst>
          </p:cNvPr>
          <p:cNvSpPr>
            <a:spLocks noGrp="1"/>
          </p:cNvSpPr>
          <p:nvPr>
            <p:ph type="title"/>
          </p:nvPr>
        </p:nvSpPr>
        <p:spPr/>
        <p:txBody>
          <a:bodyPr/>
          <a:lstStyle/>
          <a:p>
            <a:r>
              <a:rPr lang="en-US" dirty="0">
                <a:solidFill>
                  <a:schemeClr val="bg1"/>
                </a:solidFill>
              </a:rPr>
              <a:t>Insider view of how to maximize financial aid</a:t>
            </a:r>
          </a:p>
        </p:txBody>
      </p:sp>
      <p:sp>
        <p:nvSpPr>
          <p:cNvPr id="3" name="TextBox 2">
            <a:extLst>
              <a:ext uri="{FF2B5EF4-FFF2-40B4-BE49-F238E27FC236}">
                <a16:creationId xmlns:a16="http://schemas.microsoft.com/office/drawing/2014/main" id="{2C84892D-033E-4EAB-9D1B-75B971291812}"/>
              </a:ext>
            </a:extLst>
          </p:cNvPr>
          <p:cNvSpPr txBox="1"/>
          <p:nvPr/>
        </p:nvSpPr>
        <p:spPr>
          <a:xfrm>
            <a:off x="3867911" y="1007706"/>
            <a:ext cx="7259872" cy="830997"/>
          </a:xfrm>
          <a:prstGeom prst="rect">
            <a:avLst/>
          </a:prstGeom>
          <a:noFill/>
        </p:spPr>
        <p:txBody>
          <a:bodyPr wrap="square" rtlCol="0">
            <a:spAutoFit/>
          </a:bodyPr>
          <a:lstStyle/>
          <a:p>
            <a:r>
              <a:rPr lang="en-US" sz="4800" b="1" dirty="0"/>
              <a:t>College Inside Track Tip #2</a:t>
            </a:r>
          </a:p>
        </p:txBody>
      </p:sp>
      <p:pic>
        <p:nvPicPr>
          <p:cNvPr id="11" name="Picture 10">
            <a:extLst>
              <a:ext uri="{FF2B5EF4-FFF2-40B4-BE49-F238E27FC236}">
                <a16:creationId xmlns:a16="http://schemas.microsoft.com/office/drawing/2014/main" id="{072C6A3B-4BEB-4F06-A58D-AAB9EE59AC02}"/>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13"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A53A176C-49A6-43CC-B0BF-0480CA57EB4E}"/>
              </a:ext>
            </a:extLst>
          </p:cNvPr>
          <p:cNvSpPr>
            <a:spLocks noGrp="1"/>
          </p:cNvSpPr>
          <p:nvPr>
            <p:ph sz="half" idx="2"/>
          </p:nvPr>
        </p:nvSpPr>
        <p:spPr>
          <a:xfrm>
            <a:off x="3867911" y="2107768"/>
            <a:ext cx="7817811" cy="3846527"/>
          </a:xfrm>
        </p:spPr>
        <p:txBody>
          <a:bodyPr>
            <a:normAutofit/>
          </a:bodyPr>
          <a:lstStyle/>
          <a:p>
            <a:pPr marL="0" indent="0" algn="ctr">
              <a:spcBef>
                <a:spcPts val="720"/>
              </a:spcBef>
              <a:buSzPct val="64999"/>
              <a:buNone/>
            </a:pPr>
            <a:r>
              <a:rPr lang="en-US" sz="3600" dirty="0">
                <a:solidFill>
                  <a:schemeClr val="tx1"/>
                </a:solidFill>
                <a:latin typeface="Corbel" panose="020B0503020204020204" pitchFamily="34" charset="0"/>
                <a:ea typeface="Calibri" charset="0"/>
                <a:cs typeface="Calibri" charset="0"/>
              </a:rPr>
              <a:t>Consider colleges in other states</a:t>
            </a:r>
          </a:p>
          <a:p>
            <a:pPr marL="342900" indent="-342900">
              <a:buClrTx/>
              <a:buSzPct val="50000"/>
              <a:buFont typeface="Noto Symbol"/>
              <a:buChar char="■"/>
            </a:pPr>
            <a:r>
              <a:rPr lang="en-US" sz="2400" dirty="0">
                <a:solidFill>
                  <a:schemeClr val="tx1"/>
                </a:solidFill>
                <a:latin typeface="Corbel" panose="020B0503020204020204" pitchFamily="34" charset="0"/>
                <a:ea typeface="Calibri" charset="0"/>
                <a:cs typeface="Calibri" charset="0"/>
                <a:sym typeface="Comic Sans MS"/>
              </a:rPr>
              <a:t>50% of students attend college within 100 mi of home</a:t>
            </a:r>
          </a:p>
          <a:p>
            <a:pPr marL="342900" indent="-342900">
              <a:spcBef>
                <a:spcPts val="640"/>
              </a:spcBef>
              <a:buClrTx/>
              <a:buSzPct val="50000"/>
              <a:buFont typeface="Noto Symbol"/>
              <a:buChar char="■"/>
            </a:pPr>
            <a:r>
              <a:rPr lang="en-US" sz="2400" dirty="0">
                <a:solidFill>
                  <a:schemeClr val="tx1"/>
                </a:solidFill>
                <a:latin typeface="Corbel" panose="020B0503020204020204" pitchFamily="34" charset="0"/>
                <a:ea typeface="Calibri" charset="0"/>
                <a:cs typeface="Calibri" charset="0"/>
                <a:sym typeface="Tahoma"/>
              </a:rPr>
              <a:t>Most colleges have the bulk of applicants from local communities</a:t>
            </a:r>
          </a:p>
          <a:p>
            <a:pPr marL="342900" indent="-342900">
              <a:spcBef>
                <a:spcPts val="640"/>
              </a:spcBef>
              <a:buClrTx/>
              <a:buSzPct val="50000"/>
              <a:buFont typeface="Noto Symbol"/>
              <a:buChar char="■"/>
            </a:pPr>
            <a:r>
              <a:rPr lang="en-US" sz="2400" dirty="0">
                <a:solidFill>
                  <a:schemeClr val="tx1"/>
                </a:solidFill>
                <a:latin typeface="Corbel" panose="020B0503020204020204" pitchFamily="34" charset="0"/>
                <a:ea typeface="Calibri" charset="0"/>
                <a:cs typeface="Calibri" charset="0"/>
                <a:sym typeface="Tahoma"/>
              </a:rPr>
              <a:t>Supply and demand is king – NYC vs Buffalo</a:t>
            </a:r>
          </a:p>
          <a:p>
            <a:pPr marL="342900" indent="-342900">
              <a:spcBef>
                <a:spcPts val="640"/>
              </a:spcBef>
              <a:buClrTx/>
              <a:buSzPct val="50000"/>
              <a:buFont typeface="Noto Symbol"/>
              <a:buChar char="■"/>
            </a:pPr>
            <a:r>
              <a:rPr lang="en-US" sz="2400" dirty="0">
                <a:solidFill>
                  <a:schemeClr val="tx1"/>
                </a:solidFill>
                <a:latin typeface="Corbel" panose="020B0503020204020204" pitchFamily="34" charset="0"/>
                <a:ea typeface="Calibri" charset="0"/>
                <a:cs typeface="Calibri" charset="0"/>
                <a:sym typeface="Tahoma"/>
              </a:rPr>
              <a:t>Location can save families $15,000 a year</a:t>
            </a:r>
            <a:endParaRPr lang="en-US" sz="2400" dirty="0">
              <a:solidFill>
                <a:schemeClr val="tx1"/>
              </a:solidFill>
              <a:latin typeface="Corbel" panose="020B0503020204020204" pitchFamily="34" charset="0"/>
              <a:ea typeface="Calibri" charset="0"/>
              <a:cs typeface="Calibri" charset="0"/>
              <a:sym typeface="Comic Sans MS"/>
            </a:endParaRPr>
          </a:p>
          <a:p>
            <a:pPr algn="ctr">
              <a:spcBef>
                <a:spcPts val="720"/>
              </a:spcBef>
              <a:buSzPct val="64999"/>
            </a:pPr>
            <a:endParaRPr lang="en-US" sz="3600" dirty="0">
              <a:solidFill>
                <a:srgbClr val="0070C0"/>
              </a:solidFill>
              <a:latin typeface="Corbel" panose="020B0503020204020204" pitchFamily="34" charset="0"/>
              <a:ea typeface="Calibri" charset="0"/>
              <a:cs typeface="Calibri" charset="0"/>
              <a:sym typeface="Comic Sans MS"/>
            </a:endParaRPr>
          </a:p>
        </p:txBody>
      </p:sp>
    </p:spTree>
    <p:extLst>
      <p:ext uri="{BB962C8B-B14F-4D97-AF65-F5344CB8AC3E}">
        <p14:creationId xmlns:p14="http://schemas.microsoft.com/office/powerpoint/2010/main" val="263091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51"/>
        <p:cNvGrpSpPr/>
        <p:nvPr/>
      </p:nvGrpSpPr>
      <p:grpSpPr>
        <a:xfrm>
          <a:off x="0" y="0"/>
          <a:ext cx="0" cy="0"/>
          <a:chOff x="0" y="0"/>
          <a:chExt cx="0" cy="0"/>
        </a:xfrm>
      </p:grpSpPr>
      <p:sp>
        <p:nvSpPr>
          <p:cNvPr id="552" name="Shape 552"/>
          <p:cNvSpPr txBox="1">
            <a:spLocks noGrp="1"/>
          </p:cNvSpPr>
          <p:nvPr>
            <p:ph type="title"/>
          </p:nvPr>
        </p:nvSpPr>
        <p:spPr>
          <a:xfrm>
            <a:off x="6647793" y="115864"/>
            <a:ext cx="5227093" cy="1376434"/>
          </a:xfrm>
          <a:prstGeom prst="rect">
            <a:avLst/>
          </a:prstGeom>
          <a:noFill/>
          <a:ln>
            <a:noFill/>
          </a:ln>
        </p:spPr>
        <p:txBody>
          <a:bodyPr lIns="91425" tIns="45700" rIns="91425" bIns="45700" anchor="ctr" anchorCtr="0">
            <a:noAutofit/>
          </a:bodyPr>
          <a:lstStyle/>
          <a:p>
            <a:pPr>
              <a:buSzPct val="25000"/>
            </a:pPr>
            <a:r>
              <a:rPr lang="en-US" sz="4400" dirty="0">
                <a:solidFill>
                  <a:schemeClr val="lt2"/>
                </a:solidFill>
                <a:latin typeface="Calibri" charset="0"/>
                <a:ea typeface="Calibri" charset="0"/>
                <a:cs typeface="Calibri" charset="0"/>
                <a:sym typeface="Tahoma"/>
              </a:rPr>
              <a:t>Anatomy of 1 College’s Merit Aid</a:t>
            </a:r>
          </a:p>
        </p:txBody>
      </p:sp>
      <p:sp>
        <p:nvSpPr>
          <p:cNvPr id="553" name="Shape 553"/>
          <p:cNvSpPr txBox="1">
            <a:spLocks noGrp="1"/>
          </p:cNvSpPr>
          <p:nvPr>
            <p:ph type="body" idx="1"/>
          </p:nvPr>
        </p:nvSpPr>
        <p:spPr>
          <a:xfrm>
            <a:off x="409902" y="1895901"/>
            <a:ext cx="11619187" cy="4962099"/>
          </a:xfrm>
          <a:prstGeom prst="rect">
            <a:avLst/>
          </a:prstGeom>
          <a:noFill/>
          <a:ln>
            <a:noFill/>
          </a:ln>
        </p:spPr>
        <p:txBody>
          <a:bodyPr lIns="91425" tIns="45700" rIns="91425" bIns="45700" anchor="t" anchorCtr="0">
            <a:noAutofit/>
          </a:bodyPr>
          <a:lstStyle/>
          <a:p>
            <a:pPr marL="0" indent="0">
              <a:spcBef>
                <a:spcPts val="0"/>
              </a:spcBef>
              <a:buSzPct val="64999"/>
              <a:buNone/>
            </a:pPr>
            <a:endParaRPr lang="en-US" sz="2200" dirty="0">
              <a:solidFill>
                <a:schemeClr val="lt1"/>
              </a:solidFill>
              <a:latin typeface="Tahoma"/>
              <a:ea typeface="Tahoma"/>
              <a:cs typeface="Tahoma"/>
              <a:sym typeface="Tahoma"/>
            </a:endParaRPr>
          </a:p>
          <a:p>
            <a:pPr indent="-342900">
              <a:spcBef>
                <a:spcPts val="0"/>
              </a:spcBef>
              <a:buSzPct val="64999"/>
            </a:pPr>
            <a:r>
              <a:rPr lang="en-US" sz="2800" dirty="0">
                <a:solidFill>
                  <a:schemeClr val="lt1"/>
                </a:solidFill>
                <a:latin typeface="Calibri" charset="0"/>
                <a:ea typeface="Calibri" charset="0"/>
                <a:cs typeface="Calibri" charset="0"/>
                <a:sym typeface="Tahoma"/>
              </a:rPr>
              <a:t>Demonstrated Interest- $3,000 (Don’t be “stealth” candidate) </a:t>
            </a:r>
          </a:p>
          <a:p>
            <a:pPr indent="-342900">
              <a:spcBef>
                <a:spcPts val="400"/>
              </a:spcBef>
              <a:buSzPct val="64999"/>
            </a:pPr>
            <a:r>
              <a:rPr lang="en-US" sz="2800" dirty="0">
                <a:solidFill>
                  <a:srgbClr val="FFFF00"/>
                </a:solidFill>
                <a:latin typeface="Calibri" charset="0"/>
                <a:ea typeface="Calibri" charset="0"/>
                <a:cs typeface="Calibri" charset="0"/>
                <a:sym typeface="Tahoma"/>
              </a:rPr>
              <a:t>Lives out of state-$2,000-$15,000</a:t>
            </a:r>
          </a:p>
          <a:p>
            <a:pPr indent="-342900">
              <a:spcBef>
                <a:spcPts val="400"/>
              </a:spcBef>
              <a:buSzPct val="64999"/>
            </a:pPr>
            <a:r>
              <a:rPr lang="en-US" sz="2800" dirty="0">
                <a:solidFill>
                  <a:schemeClr val="lt1"/>
                </a:solidFill>
                <a:latin typeface="Calibri" charset="0"/>
                <a:ea typeface="Calibri" charset="0"/>
                <a:cs typeface="Calibri" charset="0"/>
                <a:sym typeface="Tahoma"/>
              </a:rPr>
              <a:t>“A” in class-$62 for every “A” on transcript</a:t>
            </a:r>
          </a:p>
          <a:p>
            <a:pPr indent="-342900">
              <a:spcBef>
                <a:spcPts val="400"/>
              </a:spcBef>
              <a:buSzPct val="64999"/>
            </a:pPr>
            <a:r>
              <a:rPr lang="en-US" sz="2800" dirty="0">
                <a:solidFill>
                  <a:srgbClr val="FFFF00"/>
                </a:solidFill>
                <a:latin typeface="Calibri" charset="0"/>
                <a:ea typeface="Calibri" charset="0"/>
                <a:cs typeface="Calibri" charset="0"/>
                <a:sym typeface="Tahoma"/>
              </a:rPr>
              <a:t>Rigorous class-$400 for every AP, IB, etc.</a:t>
            </a:r>
          </a:p>
          <a:p>
            <a:pPr indent="-342900">
              <a:spcBef>
                <a:spcPts val="400"/>
              </a:spcBef>
              <a:buSzPct val="64999"/>
            </a:pPr>
            <a:r>
              <a:rPr lang="en-US" sz="2800" dirty="0">
                <a:solidFill>
                  <a:schemeClr val="lt1"/>
                </a:solidFill>
                <a:latin typeface="Calibri" charset="0"/>
                <a:ea typeface="Calibri" charset="0"/>
                <a:cs typeface="Calibri" charset="0"/>
                <a:sym typeface="Tahoma"/>
              </a:rPr>
              <a:t>Excellent letter of recommendation-$1,800</a:t>
            </a:r>
          </a:p>
          <a:p>
            <a:pPr indent="-342900">
              <a:spcBef>
                <a:spcPts val="400"/>
              </a:spcBef>
              <a:buSzPct val="64999"/>
            </a:pPr>
            <a:r>
              <a:rPr lang="en-US" sz="2800" dirty="0">
                <a:solidFill>
                  <a:srgbClr val="FFFF00"/>
                </a:solidFill>
                <a:latin typeface="Calibri" charset="0"/>
                <a:ea typeface="Calibri" charset="0"/>
                <a:cs typeface="Calibri" charset="0"/>
                <a:sym typeface="Tahoma"/>
              </a:rPr>
              <a:t>Increase ACT score-$425 for every point above avg.</a:t>
            </a:r>
          </a:p>
          <a:p>
            <a:pPr indent="-342900">
              <a:spcBef>
                <a:spcPts val="400"/>
              </a:spcBef>
              <a:buSzPct val="64999"/>
            </a:pPr>
            <a:r>
              <a:rPr lang="en-US" sz="2800" dirty="0">
                <a:solidFill>
                  <a:schemeClr val="lt1"/>
                </a:solidFill>
                <a:latin typeface="Calibri" charset="0"/>
                <a:ea typeface="Calibri" charset="0"/>
                <a:cs typeface="Calibri" charset="0"/>
                <a:sym typeface="Tahoma"/>
              </a:rPr>
              <a:t>FAFSA-$1,800 for completing</a:t>
            </a:r>
          </a:p>
          <a:p>
            <a:pPr indent="-342900">
              <a:spcBef>
                <a:spcPts val="400"/>
              </a:spcBef>
              <a:buSzPct val="64999"/>
            </a:pPr>
            <a:r>
              <a:rPr lang="en-US" sz="2800" dirty="0">
                <a:solidFill>
                  <a:srgbClr val="FFFF00"/>
                </a:solidFill>
                <a:latin typeface="Calibri" charset="0"/>
                <a:ea typeface="Calibri" charset="0"/>
                <a:cs typeface="Calibri" charset="0"/>
                <a:sym typeface="Tahoma"/>
              </a:rPr>
              <a:t>CSS/Profile-$2,500 for completing</a:t>
            </a:r>
          </a:p>
          <a:p>
            <a:pPr indent="-342900">
              <a:spcBef>
                <a:spcPts val="400"/>
              </a:spcBef>
              <a:buSzPct val="64999"/>
            </a:pPr>
            <a:r>
              <a:rPr lang="en-US" sz="2800" dirty="0">
                <a:solidFill>
                  <a:schemeClr val="lt1"/>
                </a:solidFill>
                <a:latin typeface="Calibri" charset="0"/>
                <a:ea typeface="Calibri" charset="0"/>
                <a:cs typeface="Calibri" charset="0"/>
                <a:sym typeface="Tahoma"/>
              </a:rPr>
              <a:t>Essay-$1,100-8,500 for excellent essay</a:t>
            </a:r>
          </a:p>
          <a:p>
            <a:pPr indent="-243840">
              <a:spcBef>
                <a:spcPts val="480"/>
              </a:spcBef>
              <a:buNone/>
            </a:pPr>
            <a:endParaRPr sz="2400" dirty="0">
              <a:solidFill>
                <a:schemeClr val="lt1"/>
              </a:solidFill>
              <a:latin typeface="+mj-lt"/>
              <a:ea typeface="Tahoma"/>
              <a:cs typeface="Tahoma"/>
              <a:sym typeface="Tahoma"/>
            </a:endParaRPr>
          </a:p>
          <a:p>
            <a:pPr>
              <a:buNone/>
            </a:pPr>
            <a:endParaRPr sz="3200" dirty="0">
              <a:solidFill>
                <a:schemeClr val="lt1"/>
              </a:solidFill>
              <a:latin typeface="Tahoma"/>
              <a:ea typeface="Tahoma"/>
              <a:cs typeface="Tahoma"/>
              <a:sym typeface="Tahoma"/>
            </a:endParaRPr>
          </a:p>
        </p:txBody>
      </p:sp>
      <p:pic>
        <p:nvPicPr>
          <p:cNvPr id="3" name="Picture 2"/>
          <p:cNvPicPr>
            <a:picLocks noChangeAspect="1"/>
          </p:cNvPicPr>
          <p:nvPr/>
        </p:nvPicPr>
        <p:blipFill>
          <a:blip r:embed="rId3"/>
          <a:stretch>
            <a:fillRect/>
          </a:stretch>
        </p:blipFill>
        <p:spPr>
          <a:xfrm>
            <a:off x="215226" y="115864"/>
            <a:ext cx="4293711" cy="1883736"/>
          </a:xfrm>
          <a:prstGeom prst="rect">
            <a:avLst/>
          </a:prstGeom>
        </p:spPr>
      </p:pic>
    </p:spTree>
    <p:extLst>
      <p:ext uri="{BB962C8B-B14F-4D97-AF65-F5344CB8AC3E}">
        <p14:creationId xmlns:p14="http://schemas.microsoft.com/office/powerpoint/2010/main" val="7513664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53">
                                            <p:txEl>
                                              <p:pRg st="1" end="1"/>
                                            </p:txEl>
                                          </p:spTgt>
                                        </p:tgtEl>
                                        <p:attrNameLst>
                                          <p:attrName>style.visibility</p:attrName>
                                        </p:attrNameLst>
                                      </p:cBhvr>
                                      <p:to>
                                        <p:strVal val="visible"/>
                                      </p:to>
                                    </p:set>
                                    <p:anim calcmode="lin" valueType="num">
                                      <p:cBhvr additive="base">
                                        <p:cTn id="7" dur="500" fill="hold"/>
                                        <p:tgtEl>
                                          <p:spTgt spid="55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53">
                                            <p:txEl>
                                              <p:pRg st="2" end="2"/>
                                            </p:txEl>
                                          </p:spTgt>
                                        </p:tgtEl>
                                        <p:attrNameLst>
                                          <p:attrName>style.visibility</p:attrName>
                                        </p:attrNameLst>
                                      </p:cBhvr>
                                      <p:to>
                                        <p:strVal val="visible"/>
                                      </p:to>
                                    </p:set>
                                    <p:anim calcmode="lin" valueType="num">
                                      <p:cBhvr additive="base">
                                        <p:cTn id="13" dur="500" fill="hold"/>
                                        <p:tgtEl>
                                          <p:spTgt spid="55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53">
                                            <p:txEl>
                                              <p:pRg st="3" end="3"/>
                                            </p:txEl>
                                          </p:spTgt>
                                        </p:tgtEl>
                                        <p:attrNameLst>
                                          <p:attrName>style.visibility</p:attrName>
                                        </p:attrNameLst>
                                      </p:cBhvr>
                                      <p:to>
                                        <p:strVal val="visible"/>
                                      </p:to>
                                    </p:set>
                                    <p:anim calcmode="lin" valueType="num">
                                      <p:cBhvr additive="base">
                                        <p:cTn id="19" dur="500" fill="hold"/>
                                        <p:tgtEl>
                                          <p:spTgt spid="55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5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53">
                                            <p:txEl>
                                              <p:pRg st="4" end="4"/>
                                            </p:txEl>
                                          </p:spTgt>
                                        </p:tgtEl>
                                        <p:attrNameLst>
                                          <p:attrName>style.visibility</p:attrName>
                                        </p:attrNameLst>
                                      </p:cBhvr>
                                      <p:to>
                                        <p:strVal val="visible"/>
                                      </p:to>
                                    </p:set>
                                    <p:anim calcmode="lin" valueType="num">
                                      <p:cBhvr additive="base">
                                        <p:cTn id="25" dur="500" fill="hold"/>
                                        <p:tgtEl>
                                          <p:spTgt spid="55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5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53">
                                            <p:txEl>
                                              <p:pRg st="5" end="5"/>
                                            </p:txEl>
                                          </p:spTgt>
                                        </p:tgtEl>
                                        <p:attrNameLst>
                                          <p:attrName>style.visibility</p:attrName>
                                        </p:attrNameLst>
                                      </p:cBhvr>
                                      <p:to>
                                        <p:strVal val="visible"/>
                                      </p:to>
                                    </p:set>
                                    <p:anim calcmode="lin" valueType="num">
                                      <p:cBhvr additive="base">
                                        <p:cTn id="31" dur="500" fill="hold"/>
                                        <p:tgtEl>
                                          <p:spTgt spid="55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5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53">
                                            <p:txEl>
                                              <p:pRg st="6" end="6"/>
                                            </p:txEl>
                                          </p:spTgt>
                                        </p:tgtEl>
                                        <p:attrNameLst>
                                          <p:attrName>style.visibility</p:attrName>
                                        </p:attrNameLst>
                                      </p:cBhvr>
                                      <p:to>
                                        <p:strVal val="visible"/>
                                      </p:to>
                                    </p:set>
                                    <p:anim calcmode="lin" valueType="num">
                                      <p:cBhvr additive="base">
                                        <p:cTn id="37" dur="500" fill="hold"/>
                                        <p:tgtEl>
                                          <p:spTgt spid="55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5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53">
                                            <p:txEl>
                                              <p:pRg st="7" end="7"/>
                                            </p:txEl>
                                          </p:spTgt>
                                        </p:tgtEl>
                                        <p:attrNameLst>
                                          <p:attrName>style.visibility</p:attrName>
                                        </p:attrNameLst>
                                      </p:cBhvr>
                                      <p:to>
                                        <p:strVal val="visible"/>
                                      </p:to>
                                    </p:set>
                                    <p:anim calcmode="lin" valueType="num">
                                      <p:cBhvr additive="base">
                                        <p:cTn id="43" dur="500" fill="hold"/>
                                        <p:tgtEl>
                                          <p:spTgt spid="55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5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53">
                                            <p:txEl>
                                              <p:pRg st="8" end="8"/>
                                            </p:txEl>
                                          </p:spTgt>
                                        </p:tgtEl>
                                        <p:attrNameLst>
                                          <p:attrName>style.visibility</p:attrName>
                                        </p:attrNameLst>
                                      </p:cBhvr>
                                      <p:to>
                                        <p:strVal val="visible"/>
                                      </p:to>
                                    </p:set>
                                    <p:anim calcmode="lin" valueType="num">
                                      <p:cBhvr additive="base">
                                        <p:cTn id="49" dur="500" fill="hold"/>
                                        <p:tgtEl>
                                          <p:spTgt spid="55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5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53">
                                            <p:txEl>
                                              <p:pRg st="9" end="9"/>
                                            </p:txEl>
                                          </p:spTgt>
                                        </p:tgtEl>
                                        <p:attrNameLst>
                                          <p:attrName>style.visibility</p:attrName>
                                        </p:attrNameLst>
                                      </p:cBhvr>
                                      <p:to>
                                        <p:strVal val="visible"/>
                                      </p:to>
                                    </p:set>
                                    <p:anim calcmode="lin" valueType="num">
                                      <p:cBhvr additive="base">
                                        <p:cTn id="55" dur="500" fill="hold"/>
                                        <p:tgtEl>
                                          <p:spTgt spid="55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5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5D04-7A15-4B5A-8030-81B71880F6B5}"/>
              </a:ext>
            </a:extLst>
          </p:cNvPr>
          <p:cNvSpPr>
            <a:spLocks noGrp="1"/>
          </p:cNvSpPr>
          <p:nvPr>
            <p:ph type="title"/>
          </p:nvPr>
        </p:nvSpPr>
        <p:spPr/>
        <p:txBody>
          <a:bodyPr/>
          <a:lstStyle/>
          <a:p>
            <a:r>
              <a:rPr lang="en-US" dirty="0">
                <a:solidFill>
                  <a:schemeClr val="bg1"/>
                </a:solidFill>
              </a:rPr>
              <a:t>Insider view of how to maximize financial aid</a:t>
            </a:r>
          </a:p>
        </p:txBody>
      </p:sp>
      <p:sp>
        <p:nvSpPr>
          <p:cNvPr id="3" name="TextBox 2">
            <a:extLst>
              <a:ext uri="{FF2B5EF4-FFF2-40B4-BE49-F238E27FC236}">
                <a16:creationId xmlns:a16="http://schemas.microsoft.com/office/drawing/2014/main" id="{2C84892D-033E-4EAB-9D1B-75B971291812}"/>
              </a:ext>
            </a:extLst>
          </p:cNvPr>
          <p:cNvSpPr txBox="1"/>
          <p:nvPr/>
        </p:nvSpPr>
        <p:spPr>
          <a:xfrm>
            <a:off x="3867911" y="1007706"/>
            <a:ext cx="7259872" cy="830997"/>
          </a:xfrm>
          <a:prstGeom prst="rect">
            <a:avLst/>
          </a:prstGeom>
          <a:noFill/>
        </p:spPr>
        <p:txBody>
          <a:bodyPr wrap="square" rtlCol="0">
            <a:spAutoFit/>
          </a:bodyPr>
          <a:lstStyle/>
          <a:p>
            <a:r>
              <a:rPr lang="en-US" sz="4800" b="1" dirty="0"/>
              <a:t>College Inside Track Tip #3</a:t>
            </a:r>
          </a:p>
        </p:txBody>
      </p:sp>
      <p:pic>
        <p:nvPicPr>
          <p:cNvPr id="11" name="Picture 10">
            <a:extLst>
              <a:ext uri="{FF2B5EF4-FFF2-40B4-BE49-F238E27FC236}">
                <a16:creationId xmlns:a16="http://schemas.microsoft.com/office/drawing/2014/main" id="{072C6A3B-4BEB-4F06-A58D-AAB9EE59AC02}"/>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13"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A53A176C-49A6-43CC-B0BF-0480CA57EB4E}"/>
              </a:ext>
            </a:extLst>
          </p:cNvPr>
          <p:cNvSpPr>
            <a:spLocks noGrp="1"/>
          </p:cNvSpPr>
          <p:nvPr>
            <p:ph sz="half" idx="2"/>
          </p:nvPr>
        </p:nvSpPr>
        <p:spPr>
          <a:xfrm>
            <a:off x="3867911" y="2107768"/>
            <a:ext cx="7817811" cy="3846527"/>
          </a:xfrm>
        </p:spPr>
        <p:txBody>
          <a:bodyPr>
            <a:normAutofit/>
          </a:bodyPr>
          <a:lstStyle/>
          <a:p>
            <a:pPr marL="0" indent="0">
              <a:spcBef>
                <a:spcPts val="720"/>
              </a:spcBef>
              <a:buClrTx/>
              <a:buSzPct val="64999"/>
              <a:buNone/>
            </a:pPr>
            <a:r>
              <a:rPr lang="en-US" sz="3600" dirty="0">
                <a:solidFill>
                  <a:schemeClr val="tx1"/>
                </a:solidFill>
                <a:latin typeface="Corbel" panose="020B0503020204020204" pitchFamily="34" charset="0"/>
                <a:ea typeface="Calibri" charset="0"/>
                <a:cs typeface="Calibri" charset="0"/>
              </a:rPr>
              <a:t>Negotiate the financial aid award</a:t>
            </a:r>
          </a:p>
          <a:p>
            <a:pPr>
              <a:spcBef>
                <a:spcPts val="640"/>
              </a:spcBef>
              <a:buClrTx/>
              <a:buSzPct val="50000"/>
              <a:buFont typeface="Arial" panose="020B0604020202020204" pitchFamily="34" charset="0"/>
              <a:buChar char="•"/>
            </a:pPr>
            <a:endParaRPr lang="en-US" dirty="0">
              <a:solidFill>
                <a:schemeClr val="tx1"/>
              </a:solidFill>
              <a:latin typeface="Calibri" charset="0"/>
              <a:ea typeface="Calibri" charset="0"/>
              <a:cs typeface="Calibri" charset="0"/>
              <a:sym typeface="Tahoma"/>
            </a:endParaRPr>
          </a:p>
          <a:p>
            <a:pPr marL="401638" indent="-401638">
              <a:spcBef>
                <a:spcPts val="640"/>
              </a:spcBef>
              <a:buClrTx/>
              <a:buSzPct val="50000"/>
              <a:buFont typeface="Arial" panose="020B0604020202020204" pitchFamily="34" charset="0"/>
              <a:buChar char="•"/>
            </a:pPr>
            <a:r>
              <a:rPr lang="en-US" sz="2800" i="1" dirty="0">
                <a:solidFill>
                  <a:schemeClr val="tx1"/>
                </a:solidFill>
                <a:latin typeface="Calibri" charset="0"/>
                <a:ea typeface="Calibri" charset="0"/>
                <a:cs typeface="Calibri" charset="0"/>
                <a:sym typeface="Tahoma"/>
              </a:rPr>
              <a:t>Called an appeal</a:t>
            </a:r>
          </a:p>
          <a:p>
            <a:pPr marL="401638" indent="-401638">
              <a:spcBef>
                <a:spcPts val="640"/>
              </a:spcBef>
              <a:buClrTx/>
              <a:buSzPct val="50000"/>
              <a:buFont typeface="Arial" panose="020B0604020202020204" pitchFamily="34" charset="0"/>
              <a:buChar char="•"/>
            </a:pPr>
            <a:r>
              <a:rPr lang="en-US" sz="2800" i="1" dirty="0">
                <a:solidFill>
                  <a:schemeClr val="tx1"/>
                </a:solidFill>
                <a:latin typeface="Calibri" charset="0"/>
                <a:ea typeface="Calibri" charset="0"/>
                <a:cs typeface="Calibri" charset="0"/>
                <a:sym typeface="Tahoma"/>
              </a:rPr>
              <a:t>Need a reason </a:t>
            </a:r>
          </a:p>
          <a:p>
            <a:pPr marL="401638" indent="-401638">
              <a:spcBef>
                <a:spcPts val="640"/>
              </a:spcBef>
              <a:buClrTx/>
              <a:buSzPct val="50000"/>
              <a:buFont typeface="Arial" panose="020B0604020202020204" pitchFamily="34" charset="0"/>
              <a:buChar char="•"/>
            </a:pPr>
            <a:r>
              <a:rPr lang="en-US" sz="2800" i="1" dirty="0">
                <a:solidFill>
                  <a:schemeClr val="tx1"/>
                </a:solidFill>
                <a:latin typeface="Calibri" charset="0"/>
                <a:ea typeface="Calibri" charset="0"/>
                <a:cs typeface="Calibri" charset="0"/>
                <a:sym typeface="Tahoma"/>
              </a:rPr>
              <a:t>Can save families thousands</a:t>
            </a:r>
            <a:endParaRPr lang="en-US" sz="2800" i="1" dirty="0">
              <a:solidFill>
                <a:schemeClr val="tx1"/>
              </a:solidFill>
              <a:latin typeface="Calibri" charset="0"/>
              <a:ea typeface="Calibri" charset="0"/>
              <a:cs typeface="Calibri" charset="0"/>
              <a:sym typeface="Comic Sans MS"/>
            </a:endParaRPr>
          </a:p>
          <a:p>
            <a:pPr algn="ctr">
              <a:spcBef>
                <a:spcPts val="720"/>
              </a:spcBef>
              <a:buSzPct val="64999"/>
            </a:pPr>
            <a:endParaRPr lang="en-US" sz="4800" dirty="0">
              <a:solidFill>
                <a:srgbClr val="0070C0"/>
              </a:solidFill>
              <a:latin typeface="Corbel" panose="020B0503020204020204" pitchFamily="34" charset="0"/>
              <a:ea typeface="Calibri" charset="0"/>
              <a:cs typeface="Calibri" charset="0"/>
              <a:sym typeface="Comic Sans MS"/>
            </a:endParaRPr>
          </a:p>
        </p:txBody>
      </p:sp>
    </p:spTree>
    <p:extLst>
      <p:ext uri="{BB962C8B-B14F-4D97-AF65-F5344CB8AC3E}">
        <p14:creationId xmlns:p14="http://schemas.microsoft.com/office/powerpoint/2010/main" val="139502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5D04-7A15-4B5A-8030-81B71880F6B5}"/>
              </a:ext>
            </a:extLst>
          </p:cNvPr>
          <p:cNvSpPr>
            <a:spLocks noGrp="1"/>
          </p:cNvSpPr>
          <p:nvPr>
            <p:ph type="title"/>
          </p:nvPr>
        </p:nvSpPr>
        <p:spPr/>
        <p:txBody>
          <a:bodyPr/>
          <a:lstStyle/>
          <a:p>
            <a:r>
              <a:rPr lang="en-US" dirty="0"/>
              <a:t>College Planning and Prep in the era of Covid-19</a:t>
            </a:r>
            <a:endParaRPr lang="en-US" dirty="0">
              <a:solidFill>
                <a:schemeClr val="bg1"/>
              </a:solidFill>
            </a:endParaRPr>
          </a:p>
        </p:txBody>
      </p:sp>
      <p:sp>
        <p:nvSpPr>
          <p:cNvPr id="3" name="TextBox 2">
            <a:extLst>
              <a:ext uri="{FF2B5EF4-FFF2-40B4-BE49-F238E27FC236}">
                <a16:creationId xmlns:a16="http://schemas.microsoft.com/office/drawing/2014/main" id="{2C84892D-033E-4EAB-9D1B-75B971291812}"/>
              </a:ext>
            </a:extLst>
          </p:cNvPr>
          <p:cNvSpPr txBox="1"/>
          <p:nvPr/>
        </p:nvSpPr>
        <p:spPr>
          <a:xfrm>
            <a:off x="3867911" y="1007706"/>
            <a:ext cx="7259872" cy="584775"/>
          </a:xfrm>
          <a:prstGeom prst="rect">
            <a:avLst/>
          </a:prstGeom>
          <a:noFill/>
        </p:spPr>
        <p:txBody>
          <a:bodyPr wrap="square" rtlCol="0">
            <a:spAutoFit/>
          </a:bodyPr>
          <a:lstStyle/>
          <a:p>
            <a:r>
              <a:rPr lang="en-US" sz="3200" b="1" dirty="0"/>
              <a:t>Housekeeping</a:t>
            </a:r>
          </a:p>
        </p:txBody>
      </p:sp>
      <p:pic>
        <p:nvPicPr>
          <p:cNvPr id="11" name="Picture 10">
            <a:extLst>
              <a:ext uri="{FF2B5EF4-FFF2-40B4-BE49-F238E27FC236}">
                <a16:creationId xmlns:a16="http://schemas.microsoft.com/office/drawing/2014/main" id="{072C6A3B-4BEB-4F06-A58D-AAB9EE59AC02}"/>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13"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a:extLst>
              <a:ext uri="{FF2B5EF4-FFF2-40B4-BE49-F238E27FC236}">
                <a16:creationId xmlns:a16="http://schemas.microsoft.com/office/drawing/2014/main" id="{A53A176C-49A6-43CC-B0BF-0480CA57EB4E}"/>
              </a:ext>
            </a:extLst>
          </p:cNvPr>
          <p:cNvSpPr>
            <a:spLocks noGrp="1"/>
          </p:cNvSpPr>
          <p:nvPr>
            <p:ph sz="half" idx="2"/>
          </p:nvPr>
        </p:nvSpPr>
        <p:spPr>
          <a:xfrm>
            <a:off x="3867911" y="1930936"/>
            <a:ext cx="7259871" cy="4023360"/>
          </a:xfrm>
        </p:spPr>
        <p:txBody>
          <a:bodyPr>
            <a:normAutofit/>
          </a:bodyPr>
          <a:lstStyle/>
          <a:p>
            <a:pPr>
              <a:buClrTx/>
              <a:buSzPct val="65000"/>
              <a:buFont typeface="Arial" panose="020B0604020202020204" pitchFamily="34" charset="0"/>
              <a:buChar char="•"/>
            </a:pPr>
            <a:r>
              <a:rPr lang="en-US" sz="2800" dirty="0">
                <a:solidFill>
                  <a:schemeClr val="tx1"/>
                </a:solidFill>
              </a:rPr>
              <a:t>College Inside Track free one-hour personalized college consultation</a:t>
            </a:r>
          </a:p>
          <a:p>
            <a:pPr marL="0" indent="0">
              <a:buClrTx/>
              <a:buSzPct val="65000"/>
              <a:buNone/>
            </a:pPr>
            <a:endParaRPr lang="en-US" sz="100" dirty="0">
              <a:solidFill>
                <a:schemeClr val="tx1"/>
              </a:solidFill>
            </a:endParaRPr>
          </a:p>
          <a:p>
            <a:pPr lvl="1">
              <a:buClrTx/>
              <a:buSzPct val="65000"/>
              <a:buFont typeface="Arial" panose="020B0604020202020204" pitchFamily="34" charset="0"/>
              <a:buChar char="•"/>
            </a:pPr>
            <a:r>
              <a:rPr lang="en-US" sz="2800" i="1" u="sng" dirty="0">
                <a:solidFill>
                  <a:schemeClr val="tx1"/>
                </a:solidFill>
              </a:rPr>
              <a:t>Follow us on Facebook</a:t>
            </a:r>
          </a:p>
          <a:p>
            <a:pPr marL="502920" lvl="1" indent="0">
              <a:buClrTx/>
              <a:buSzPct val="65000"/>
              <a:buNone/>
            </a:pPr>
            <a:endParaRPr lang="en-US" sz="900" i="1" u="sng" dirty="0">
              <a:solidFill>
                <a:schemeClr val="tx1"/>
              </a:solidFill>
            </a:endParaRPr>
          </a:p>
          <a:p>
            <a:pPr>
              <a:buClrTx/>
              <a:buSzPct val="65000"/>
              <a:buFont typeface="Arial" panose="020B0604020202020204" pitchFamily="34" charset="0"/>
              <a:buChar char="•"/>
            </a:pPr>
            <a:r>
              <a:rPr lang="en-US" sz="2800" dirty="0">
                <a:solidFill>
                  <a:schemeClr val="tx1"/>
                </a:solidFill>
              </a:rPr>
              <a:t>Take a FREE Breakaway ACT or SAT practice test (email Ron at </a:t>
            </a:r>
            <a:r>
              <a:rPr lang="en-US" sz="2800" u="sng" dirty="0">
                <a:solidFill>
                  <a:srgbClr val="0000CC"/>
                </a:solidFill>
              </a:rPr>
              <a:t>ron@breakawaytestprep.com</a:t>
            </a:r>
            <a:r>
              <a:rPr lang="en-US" sz="2800" dirty="0">
                <a:solidFill>
                  <a:schemeClr val="tx1"/>
                </a:solidFill>
              </a:rPr>
              <a:t>)</a:t>
            </a:r>
          </a:p>
          <a:p>
            <a:pPr>
              <a:buClrTx/>
              <a:buSzPct val="65000"/>
              <a:buFont typeface="Arial" panose="020B0604020202020204" pitchFamily="34" charset="0"/>
              <a:buChar char="•"/>
            </a:pPr>
            <a:r>
              <a:rPr lang="en-US" sz="2800" dirty="0">
                <a:solidFill>
                  <a:schemeClr val="tx1"/>
                </a:solidFill>
              </a:rPr>
              <a:t>Did you learn something new? Share us with the people you know!</a:t>
            </a:r>
          </a:p>
        </p:txBody>
      </p:sp>
    </p:spTree>
    <p:extLst>
      <p:ext uri="{BB962C8B-B14F-4D97-AF65-F5344CB8AC3E}">
        <p14:creationId xmlns:p14="http://schemas.microsoft.com/office/powerpoint/2010/main" val="1272793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5D04-7A15-4B5A-8030-81B71880F6B5}"/>
              </a:ext>
            </a:extLst>
          </p:cNvPr>
          <p:cNvSpPr>
            <a:spLocks noGrp="1"/>
          </p:cNvSpPr>
          <p:nvPr>
            <p:ph type="title"/>
          </p:nvPr>
        </p:nvSpPr>
        <p:spPr/>
        <p:txBody>
          <a:bodyPr/>
          <a:lstStyle/>
          <a:p>
            <a:r>
              <a:rPr lang="en-US" dirty="0">
                <a:solidFill>
                  <a:schemeClr val="bg1"/>
                </a:solidFill>
              </a:rPr>
              <a:t>Updates from the ACT and SAT</a:t>
            </a:r>
          </a:p>
        </p:txBody>
      </p:sp>
      <p:sp>
        <p:nvSpPr>
          <p:cNvPr id="5" name="Content Placeholder 4">
            <a:extLst>
              <a:ext uri="{FF2B5EF4-FFF2-40B4-BE49-F238E27FC236}">
                <a16:creationId xmlns:a16="http://schemas.microsoft.com/office/drawing/2014/main" id="{651BDE6D-65E4-4134-A2EC-D5493572F583}"/>
              </a:ext>
            </a:extLst>
          </p:cNvPr>
          <p:cNvSpPr>
            <a:spLocks noGrp="1"/>
          </p:cNvSpPr>
          <p:nvPr>
            <p:ph sz="half" idx="2"/>
          </p:nvPr>
        </p:nvSpPr>
        <p:spPr>
          <a:xfrm>
            <a:off x="3924051" y="1684658"/>
            <a:ext cx="7580594" cy="5009987"/>
          </a:xfrm>
        </p:spPr>
        <p:txBody>
          <a:bodyPr>
            <a:normAutofit/>
          </a:bodyPr>
          <a:lstStyle/>
          <a:p>
            <a:pPr marL="225425" indent="-225425">
              <a:spcBef>
                <a:spcPts val="600"/>
              </a:spcBef>
              <a:buClrTx/>
            </a:pPr>
            <a:r>
              <a:rPr lang="en-US" dirty="0">
                <a:solidFill>
                  <a:schemeClr val="tx1"/>
                </a:solidFill>
              </a:rPr>
              <a:t>The ACT cancelled its April 4</a:t>
            </a:r>
            <a:r>
              <a:rPr lang="en-US" baseline="30000" dirty="0">
                <a:solidFill>
                  <a:schemeClr val="tx1"/>
                </a:solidFill>
              </a:rPr>
              <a:t>th</a:t>
            </a:r>
            <a:r>
              <a:rPr lang="en-US" dirty="0">
                <a:solidFill>
                  <a:schemeClr val="tx1"/>
                </a:solidFill>
              </a:rPr>
              <a:t> national test date, but left alone its June 13 and July 18 tests</a:t>
            </a:r>
          </a:p>
          <a:p>
            <a:pPr marL="225425" indent="-225425">
              <a:spcBef>
                <a:spcPts val="600"/>
              </a:spcBef>
              <a:buClrTx/>
            </a:pPr>
            <a:r>
              <a:rPr lang="en-US" dirty="0">
                <a:solidFill>
                  <a:schemeClr val="tx1"/>
                </a:solidFill>
              </a:rPr>
              <a:t>In addition, the ACT announced makeup dates on June 20 and July 25</a:t>
            </a:r>
          </a:p>
          <a:p>
            <a:pPr marL="225425" indent="-225425">
              <a:spcBef>
                <a:spcPts val="600"/>
              </a:spcBef>
              <a:buClrTx/>
            </a:pPr>
            <a:r>
              <a:rPr lang="en-US" dirty="0">
                <a:solidFill>
                  <a:schemeClr val="tx1"/>
                </a:solidFill>
              </a:rPr>
              <a:t>The SAT had scattered site closures in March; it went ahead and cancelled the May 2 and June 7 test dates</a:t>
            </a:r>
          </a:p>
          <a:p>
            <a:pPr marL="225425" indent="-225425">
              <a:spcBef>
                <a:spcPts val="600"/>
              </a:spcBef>
              <a:buClrTx/>
            </a:pPr>
            <a:r>
              <a:rPr lang="en-US" dirty="0">
                <a:solidFill>
                  <a:schemeClr val="tx1"/>
                </a:solidFill>
              </a:rPr>
              <a:t>The SAT announced that registration for its late summer and fall test dates will be available the week of May 26; there will also be a new September 26 test date</a:t>
            </a:r>
          </a:p>
          <a:p>
            <a:pPr marL="225425" indent="-225425">
              <a:spcBef>
                <a:spcPts val="600"/>
              </a:spcBef>
              <a:buClrTx/>
            </a:pPr>
            <a:r>
              <a:rPr lang="en-US" dirty="0">
                <a:solidFill>
                  <a:schemeClr val="tx1"/>
                </a:solidFill>
              </a:rPr>
              <a:t>Both organizations announced digital versions of their exams to be debuted sometime later this year</a:t>
            </a:r>
          </a:p>
        </p:txBody>
      </p:sp>
      <p:pic>
        <p:nvPicPr>
          <p:cNvPr id="7" name="Picture 4" descr="Image result for act test logo">
            <a:extLst>
              <a:ext uri="{FF2B5EF4-FFF2-40B4-BE49-F238E27FC236}">
                <a16:creationId xmlns:a16="http://schemas.microsoft.com/office/drawing/2014/main" id="{6DCA3276-D763-4683-BAC7-0E72D96BCC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6486" y="693580"/>
            <a:ext cx="2609850" cy="123047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Related image">
            <a:extLst>
              <a:ext uri="{FF2B5EF4-FFF2-40B4-BE49-F238E27FC236}">
                <a16:creationId xmlns:a16="http://schemas.microsoft.com/office/drawing/2014/main" id="{E2780EC8-E000-4858-91C7-B027B06300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4856" y="209305"/>
            <a:ext cx="2292058" cy="16208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7F96D15B-16C2-45AE-B56B-9C227E6450BB}"/>
              </a:ext>
            </a:extLst>
          </p:cNvPr>
          <p:cNvPicPr/>
          <p:nvPr/>
        </p:nvPicPr>
        <p:blipFill>
          <a:blip r:embed="rId4">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11" name="Picture 2" descr="College Inside Trac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4072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5D04-7A15-4B5A-8030-81B71880F6B5}"/>
              </a:ext>
            </a:extLst>
          </p:cNvPr>
          <p:cNvSpPr>
            <a:spLocks noGrp="1"/>
          </p:cNvSpPr>
          <p:nvPr>
            <p:ph type="title"/>
          </p:nvPr>
        </p:nvSpPr>
        <p:spPr/>
        <p:txBody>
          <a:bodyPr/>
          <a:lstStyle/>
          <a:p>
            <a:r>
              <a:rPr lang="en-US" dirty="0">
                <a:solidFill>
                  <a:schemeClr val="bg1"/>
                </a:solidFill>
              </a:rPr>
              <a:t>Latest test dates</a:t>
            </a:r>
          </a:p>
        </p:txBody>
      </p:sp>
      <p:sp>
        <p:nvSpPr>
          <p:cNvPr id="5" name="Content Placeholder 4">
            <a:extLst>
              <a:ext uri="{FF2B5EF4-FFF2-40B4-BE49-F238E27FC236}">
                <a16:creationId xmlns:a16="http://schemas.microsoft.com/office/drawing/2014/main" id="{651BDE6D-65E4-4134-A2EC-D5493572F583}"/>
              </a:ext>
            </a:extLst>
          </p:cNvPr>
          <p:cNvSpPr>
            <a:spLocks noGrp="1"/>
          </p:cNvSpPr>
          <p:nvPr>
            <p:ph sz="half" idx="2"/>
          </p:nvPr>
        </p:nvSpPr>
        <p:spPr>
          <a:xfrm>
            <a:off x="3821410" y="1684658"/>
            <a:ext cx="3801696" cy="5009987"/>
          </a:xfrm>
        </p:spPr>
        <p:txBody>
          <a:bodyPr>
            <a:normAutofit/>
          </a:bodyPr>
          <a:lstStyle/>
          <a:p>
            <a:pPr marL="225425" indent="-225425">
              <a:spcBef>
                <a:spcPts val="600"/>
              </a:spcBef>
              <a:buClrTx/>
            </a:pPr>
            <a:r>
              <a:rPr lang="en-US" dirty="0">
                <a:solidFill>
                  <a:schemeClr val="tx1"/>
                </a:solidFill>
              </a:rPr>
              <a:t>June 13</a:t>
            </a:r>
          </a:p>
          <a:p>
            <a:pPr marL="225425" indent="-225425">
              <a:spcBef>
                <a:spcPts val="600"/>
              </a:spcBef>
              <a:buClrTx/>
            </a:pPr>
            <a:r>
              <a:rPr lang="en-US" dirty="0">
                <a:solidFill>
                  <a:schemeClr val="tx1"/>
                </a:solidFill>
              </a:rPr>
              <a:t>June 20 makeup if June 13 cancelled</a:t>
            </a:r>
          </a:p>
          <a:p>
            <a:pPr marL="225425" indent="-225425">
              <a:spcBef>
                <a:spcPts val="600"/>
              </a:spcBef>
              <a:buClrTx/>
            </a:pPr>
            <a:r>
              <a:rPr lang="en-US" dirty="0">
                <a:solidFill>
                  <a:schemeClr val="tx1"/>
                </a:solidFill>
              </a:rPr>
              <a:t>July 18</a:t>
            </a:r>
          </a:p>
          <a:p>
            <a:pPr marL="225425" indent="-225425">
              <a:spcBef>
                <a:spcPts val="600"/>
              </a:spcBef>
              <a:buClrTx/>
            </a:pPr>
            <a:r>
              <a:rPr lang="en-US" dirty="0">
                <a:solidFill>
                  <a:schemeClr val="tx1"/>
                </a:solidFill>
              </a:rPr>
              <a:t>July 25 if July 18 cancelled</a:t>
            </a:r>
          </a:p>
          <a:p>
            <a:pPr marL="225425" indent="-225425">
              <a:spcBef>
                <a:spcPts val="600"/>
              </a:spcBef>
              <a:buClrTx/>
            </a:pPr>
            <a:r>
              <a:rPr lang="en-US" dirty="0">
                <a:solidFill>
                  <a:schemeClr val="tx1"/>
                </a:solidFill>
              </a:rPr>
              <a:t>September 12</a:t>
            </a:r>
          </a:p>
          <a:p>
            <a:pPr marL="225425" indent="-225425">
              <a:spcBef>
                <a:spcPts val="600"/>
              </a:spcBef>
              <a:buClrTx/>
            </a:pPr>
            <a:r>
              <a:rPr lang="en-US" dirty="0">
                <a:solidFill>
                  <a:schemeClr val="tx1"/>
                </a:solidFill>
              </a:rPr>
              <a:t>October 24</a:t>
            </a:r>
          </a:p>
          <a:p>
            <a:pPr marL="225425" indent="-225425">
              <a:spcBef>
                <a:spcPts val="600"/>
              </a:spcBef>
              <a:buClrTx/>
            </a:pPr>
            <a:r>
              <a:rPr lang="en-US" dirty="0">
                <a:solidFill>
                  <a:schemeClr val="tx1"/>
                </a:solidFill>
              </a:rPr>
              <a:t>December 12</a:t>
            </a:r>
          </a:p>
          <a:p>
            <a:pPr marL="225425" indent="-225425">
              <a:spcBef>
                <a:spcPts val="600"/>
              </a:spcBef>
              <a:buClrTx/>
            </a:pPr>
            <a:r>
              <a:rPr lang="en-US" dirty="0">
                <a:solidFill>
                  <a:schemeClr val="tx1"/>
                </a:solidFill>
              </a:rPr>
              <a:t>“At home” test available late fall or early winter</a:t>
            </a:r>
          </a:p>
          <a:p>
            <a:pPr marL="225425" indent="-225425">
              <a:spcBef>
                <a:spcPts val="600"/>
              </a:spcBef>
              <a:buClrTx/>
            </a:pPr>
            <a:r>
              <a:rPr lang="en-US" dirty="0">
                <a:solidFill>
                  <a:schemeClr val="tx1"/>
                </a:solidFill>
              </a:rPr>
              <a:t>Intention to proceed with section retesting in October</a:t>
            </a:r>
          </a:p>
        </p:txBody>
      </p:sp>
      <p:sp>
        <p:nvSpPr>
          <p:cNvPr id="7" name="Content Placeholder 4">
            <a:extLst>
              <a:ext uri="{FF2B5EF4-FFF2-40B4-BE49-F238E27FC236}">
                <a16:creationId xmlns:a16="http://schemas.microsoft.com/office/drawing/2014/main" id="{E7C35984-67B7-4BE8-A9E5-8D54A4FCC1C3}"/>
              </a:ext>
            </a:extLst>
          </p:cNvPr>
          <p:cNvSpPr txBox="1">
            <a:spLocks/>
          </p:cNvSpPr>
          <p:nvPr/>
        </p:nvSpPr>
        <p:spPr>
          <a:xfrm>
            <a:off x="7827353" y="1659777"/>
            <a:ext cx="3801696" cy="5009987"/>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225425" indent="-225425">
              <a:spcBef>
                <a:spcPts val="600"/>
              </a:spcBef>
              <a:buClrTx/>
            </a:pPr>
            <a:r>
              <a:rPr lang="en-US" dirty="0">
                <a:solidFill>
                  <a:schemeClr val="tx1"/>
                </a:solidFill>
              </a:rPr>
              <a:t>August 29</a:t>
            </a:r>
          </a:p>
          <a:p>
            <a:pPr marL="225425" indent="-225425">
              <a:spcBef>
                <a:spcPts val="600"/>
              </a:spcBef>
              <a:buClrTx/>
            </a:pPr>
            <a:r>
              <a:rPr lang="en-US" dirty="0">
                <a:solidFill>
                  <a:schemeClr val="tx1"/>
                </a:solidFill>
              </a:rPr>
              <a:t>September 26</a:t>
            </a:r>
          </a:p>
          <a:p>
            <a:pPr marL="225425" indent="-225425">
              <a:spcBef>
                <a:spcPts val="600"/>
              </a:spcBef>
              <a:buClrTx/>
            </a:pPr>
            <a:r>
              <a:rPr lang="en-US" dirty="0">
                <a:solidFill>
                  <a:schemeClr val="tx1"/>
                </a:solidFill>
              </a:rPr>
              <a:t>October 3</a:t>
            </a:r>
          </a:p>
          <a:p>
            <a:pPr marL="225425" indent="-225425">
              <a:spcBef>
                <a:spcPts val="600"/>
              </a:spcBef>
              <a:buClrTx/>
            </a:pPr>
            <a:r>
              <a:rPr lang="en-US" dirty="0">
                <a:solidFill>
                  <a:schemeClr val="tx1"/>
                </a:solidFill>
              </a:rPr>
              <a:t>November 7</a:t>
            </a:r>
          </a:p>
          <a:p>
            <a:pPr marL="225425" indent="-225425">
              <a:spcBef>
                <a:spcPts val="600"/>
              </a:spcBef>
              <a:buClrTx/>
            </a:pPr>
            <a:r>
              <a:rPr lang="en-US" dirty="0">
                <a:solidFill>
                  <a:schemeClr val="tx1"/>
                </a:solidFill>
              </a:rPr>
              <a:t>December 5</a:t>
            </a:r>
          </a:p>
          <a:p>
            <a:pPr marL="225425" indent="-225425">
              <a:spcBef>
                <a:spcPts val="600"/>
              </a:spcBef>
              <a:buClrTx/>
            </a:pPr>
            <a:r>
              <a:rPr lang="en-US" dirty="0">
                <a:solidFill>
                  <a:schemeClr val="tx1"/>
                </a:solidFill>
              </a:rPr>
              <a:t>Digital test available later this year</a:t>
            </a:r>
          </a:p>
          <a:p>
            <a:pPr marL="225425" indent="-225425">
              <a:spcBef>
                <a:spcPts val="600"/>
              </a:spcBef>
              <a:buClrTx/>
            </a:pPr>
            <a:r>
              <a:rPr lang="en-US" dirty="0">
                <a:solidFill>
                  <a:schemeClr val="tx1"/>
                </a:solidFill>
              </a:rPr>
              <a:t>Registration for Aug-Dec tests available week of May 26</a:t>
            </a:r>
          </a:p>
          <a:p>
            <a:pPr marL="225425" indent="-225425">
              <a:spcBef>
                <a:spcPts val="600"/>
              </a:spcBef>
              <a:buClrTx/>
            </a:pPr>
            <a:r>
              <a:rPr lang="en-US" dirty="0">
                <a:solidFill>
                  <a:schemeClr val="tx1"/>
                </a:solidFill>
              </a:rPr>
              <a:t>Early access for students shut out of May &amp; June SAT or who have not tested yet</a:t>
            </a:r>
          </a:p>
        </p:txBody>
      </p:sp>
      <p:pic>
        <p:nvPicPr>
          <p:cNvPr id="8" name="Picture 4" descr="Image result for act test logo">
            <a:extLst>
              <a:ext uri="{FF2B5EF4-FFF2-40B4-BE49-F238E27FC236}">
                <a16:creationId xmlns:a16="http://schemas.microsoft.com/office/drawing/2014/main" id="{50C2C353-477E-419B-B87D-6CF88DE485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6486" y="693580"/>
            <a:ext cx="2609850" cy="123047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Related image">
            <a:extLst>
              <a:ext uri="{FF2B5EF4-FFF2-40B4-BE49-F238E27FC236}">
                <a16:creationId xmlns:a16="http://schemas.microsoft.com/office/drawing/2014/main" id="{80EF3315-4212-49FF-9DA8-3EB3F0841C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4856" y="209305"/>
            <a:ext cx="2292058" cy="162084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98129CFC-D78C-4CA2-89B2-12DD389035C1}"/>
              </a:ext>
            </a:extLst>
          </p:cNvPr>
          <p:cNvSpPr/>
          <p:nvPr/>
        </p:nvSpPr>
        <p:spPr>
          <a:xfrm>
            <a:off x="3786141" y="2127380"/>
            <a:ext cx="3806890" cy="422676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4E6A440-A3D7-4431-A4CD-C537CE832629}"/>
              </a:ext>
            </a:extLst>
          </p:cNvPr>
          <p:cNvSpPr/>
          <p:nvPr/>
        </p:nvSpPr>
        <p:spPr>
          <a:xfrm>
            <a:off x="7775506" y="2121160"/>
            <a:ext cx="3806890" cy="4226767"/>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5A969150-E4DE-48E8-8F2D-AFB35145CA10}"/>
              </a:ext>
            </a:extLst>
          </p:cNvPr>
          <p:cNvPicPr/>
          <p:nvPr/>
        </p:nvPicPr>
        <p:blipFill>
          <a:blip r:embed="rId4">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11" name="Picture 2" descr="College Inside Track">
            <a:extLst>
              <a:ext uri="{FF2B5EF4-FFF2-40B4-BE49-F238E27FC236}">
                <a16:creationId xmlns:a16="http://schemas.microsoft.com/office/drawing/2014/main" id="{B929603C-4950-46AC-A9EF-AAF4E6FAB44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04331" y="6380024"/>
            <a:ext cx="1010524" cy="437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951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3"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D02DB-D91B-4ABB-B3B2-39C942A39209}"/>
              </a:ext>
            </a:extLst>
          </p:cNvPr>
          <p:cNvSpPr>
            <a:spLocks noGrp="1"/>
          </p:cNvSpPr>
          <p:nvPr>
            <p:ph type="title"/>
          </p:nvPr>
        </p:nvSpPr>
        <p:spPr/>
        <p:txBody>
          <a:bodyPr/>
          <a:lstStyle/>
          <a:p>
            <a:r>
              <a:rPr lang="en-US" dirty="0"/>
              <a:t>Changes coming to the ACT this fall</a:t>
            </a:r>
          </a:p>
        </p:txBody>
      </p:sp>
      <p:sp>
        <p:nvSpPr>
          <p:cNvPr id="3" name="Content Placeholder 2">
            <a:extLst>
              <a:ext uri="{FF2B5EF4-FFF2-40B4-BE49-F238E27FC236}">
                <a16:creationId xmlns:a16="http://schemas.microsoft.com/office/drawing/2014/main" id="{BDED8CAA-DE04-410A-8786-EFBF64FFBE0B}"/>
              </a:ext>
            </a:extLst>
          </p:cNvPr>
          <p:cNvSpPr>
            <a:spLocks noGrp="1"/>
          </p:cNvSpPr>
          <p:nvPr>
            <p:ph idx="1"/>
          </p:nvPr>
        </p:nvSpPr>
        <p:spPr>
          <a:xfrm>
            <a:off x="3869268" y="1123837"/>
            <a:ext cx="7315200" cy="4789889"/>
          </a:xfrm>
        </p:spPr>
        <p:txBody>
          <a:bodyPr>
            <a:normAutofit/>
          </a:bodyPr>
          <a:lstStyle/>
          <a:p>
            <a:pPr>
              <a:buClrTx/>
            </a:pPr>
            <a:r>
              <a:rPr lang="en-US" b="1" dirty="0">
                <a:solidFill>
                  <a:schemeClr val="tx1"/>
                </a:solidFill>
              </a:rPr>
              <a:t>Section Retesting</a:t>
            </a:r>
            <a:r>
              <a:rPr lang="en-US" dirty="0">
                <a:solidFill>
                  <a:schemeClr val="tx1"/>
                </a:solidFill>
              </a:rPr>
              <a:t>: Once students take a complete ACT test, e.g., September 2020, they will have the opportunity to retake one or more single-section subject tests to improve their scores.</a:t>
            </a:r>
          </a:p>
          <a:p>
            <a:pPr>
              <a:buClrTx/>
            </a:pPr>
            <a:r>
              <a:rPr lang="en-US" b="1" dirty="0" err="1">
                <a:solidFill>
                  <a:schemeClr val="tx1"/>
                </a:solidFill>
              </a:rPr>
              <a:t>Superscoring</a:t>
            </a:r>
            <a:r>
              <a:rPr lang="en-US" dirty="0">
                <a:solidFill>
                  <a:schemeClr val="tx1"/>
                </a:solidFill>
              </a:rPr>
              <a:t>: A </a:t>
            </a:r>
            <a:r>
              <a:rPr lang="en-US" dirty="0" err="1">
                <a:solidFill>
                  <a:schemeClr val="tx1"/>
                </a:solidFill>
              </a:rPr>
              <a:t>superscore</a:t>
            </a:r>
            <a:r>
              <a:rPr lang="en-US" dirty="0">
                <a:solidFill>
                  <a:schemeClr val="tx1"/>
                </a:solidFill>
              </a:rPr>
              <a:t> is an ACT Composite score calculated using the highest subject scores from different test administrations. </a:t>
            </a:r>
          </a:p>
          <a:p>
            <a:pPr>
              <a:buClrTx/>
            </a:pPr>
            <a:r>
              <a:rPr lang="en-US" b="1" dirty="0">
                <a:solidFill>
                  <a:schemeClr val="tx1"/>
                </a:solidFill>
              </a:rPr>
              <a:t>Online testing</a:t>
            </a:r>
            <a:r>
              <a:rPr lang="en-US" dirty="0">
                <a:solidFill>
                  <a:schemeClr val="tx1"/>
                </a:solidFill>
              </a:rPr>
              <a:t>: On national test days, students will be able to choose between online section testing and traditional paper testing. For students testing online, they will get test results more quickly, as soon as two business days. </a:t>
            </a:r>
          </a:p>
          <a:p>
            <a:pPr>
              <a:buClrTx/>
            </a:pPr>
            <a:r>
              <a:rPr lang="en-US" b="1" dirty="0">
                <a:solidFill>
                  <a:schemeClr val="tx1"/>
                </a:solidFill>
              </a:rPr>
              <a:t>“At home” ACT</a:t>
            </a:r>
            <a:r>
              <a:rPr lang="en-US" dirty="0">
                <a:solidFill>
                  <a:schemeClr val="tx1"/>
                </a:solidFill>
              </a:rPr>
              <a:t>: Due to the Covid-19 crisis, the ACT will make a home version of the ACT available in the late fall/early winter</a:t>
            </a:r>
          </a:p>
        </p:txBody>
      </p:sp>
      <p:pic>
        <p:nvPicPr>
          <p:cNvPr id="6" name="Picture 5">
            <a:extLst>
              <a:ext uri="{FF2B5EF4-FFF2-40B4-BE49-F238E27FC236}">
                <a16:creationId xmlns:a16="http://schemas.microsoft.com/office/drawing/2014/main" id="{1CA1E477-14AB-4DA2-9AC2-566668312C91}"/>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8"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3116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D02DB-D91B-4ABB-B3B2-39C942A39209}"/>
              </a:ext>
            </a:extLst>
          </p:cNvPr>
          <p:cNvSpPr>
            <a:spLocks noGrp="1"/>
          </p:cNvSpPr>
          <p:nvPr>
            <p:ph type="title"/>
          </p:nvPr>
        </p:nvSpPr>
        <p:spPr/>
        <p:txBody>
          <a:bodyPr/>
          <a:lstStyle/>
          <a:p>
            <a:r>
              <a:rPr lang="en-US" dirty="0"/>
              <a:t>Practical concerns about the changes</a:t>
            </a:r>
          </a:p>
        </p:txBody>
      </p:sp>
      <p:sp>
        <p:nvSpPr>
          <p:cNvPr id="3" name="Content Placeholder 2">
            <a:extLst>
              <a:ext uri="{FF2B5EF4-FFF2-40B4-BE49-F238E27FC236}">
                <a16:creationId xmlns:a16="http://schemas.microsoft.com/office/drawing/2014/main" id="{BDED8CAA-DE04-410A-8786-EFBF64FFBE0B}"/>
              </a:ext>
            </a:extLst>
          </p:cNvPr>
          <p:cNvSpPr>
            <a:spLocks noGrp="1"/>
          </p:cNvSpPr>
          <p:nvPr>
            <p:ph idx="1"/>
          </p:nvPr>
        </p:nvSpPr>
        <p:spPr>
          <a:xfrm>
            <a:off x="3869268" y="1123837"/>
            <a:ext cx="7315200" cy="4789889"/>
          </a:xfrm>
        </p:spPr>
        <p:txBody>
          <a:bodyPr>
            <a:normAutofit/>
          </a:bodyPr>
          <a:lstStyle/>
          <a:p>
            <a:pPr>
              <a:buClrTx/>
            </a:pPr>
            <a:r>
              <a:rPr lang="en-US" dirty="0">
                <a:solidFill>
                  <a:schemeClr val="tx1"/>
                </a:solidFill>
              </a:rPr>
              <a:t>Section retesting is largely irrelevant to students in the Class of 2021</a:t>
            </a:r>
          </a:p>
          <a:p>
            <a:pPr>
              <a:buClrTx/>
            </a:pPr>
            <a:r>
              <a:rPr lang="en-US" dirty="0">
                <a:solidFill>
                  <a:schemeClr val="tx1"/>
                </a:solidFill>
              </a:rPr>
              <a:t>Inevitable that there will be significant logistical issues in trying to deliver section retesting (July ACTs)</a:t>
            </a:r>
          </a:p>
          <a:p>
            <a:pPr>
              <a:buClrTx/>
            </a:pPr>
            <a:r>
              <a:rPr lang="en-US" dirty="0">
                <a:solidFill>
                  <a:schemeClr val="tx1"/>
                </a:solidFill>
              </a:rPr>
              <a:t>Challenges of delivering a consistent online experience to students (bandwidth, screen size, access to “hardened” computers)</a:t>
            </a:r>
          </a:p>
          <a:p>
            <a:pPr>
              <a:buClrTx/>
            </a:pPr>
            <a:r>
              <a:rPr lang="en-US" dirty="0">
                <a:solidFill>
                  <a:schemeClr val="tx1"/>
                </a:solidFill>
              </a:rPr>
              <a:t>Prep concerns about students targeting “weak” areas only and forgoing opportunities to improve on “strengths”</a:t>
            </a:r>
          </a:p>
        </p:txBody>
      </p:sp>
      <p:pic>
        <p:nvPicPr>
          <p:cNvPr id="6" name="Picture 5">
            <a:extLst>
              <a:ext uri="{FF2B5EF4-FFF2-40B4-BE49-F238E27FC236}">
                <a16:creationId xmlns:a16="http://schemas.microsoft.com/office/drawing/2014/main" id="{1CA1E477-14AB-4DA2-9AC2-566668312C91}"/>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8"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4711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D02DB-D91B-4ABB-B3B2-39C942A39209}"/>
              </a:ext>
            </a:extLst>
          </p:cNvPr>
          <p:cNvSpPr>
            <a:spLocks noGrp="1"/>
          </p:cNvSpPr>
          <p:nvPr>
            <p:ph type="title"/>
          </p:nvPr>
        </p:nvSpPr>
        <p:spPr/>
        <p:txBody>
          <a:bodyPr/>
          <a:lstStyle/>
          <a:p>
            <a:r>
              <a:rPr lang="en-US" dirty="0"/>
              <a:t>Strategic concerns about the changes</a:t>
            </a:r>
          </a:p>
        </p:txBody>
      </p:sp>
      <p:sp>
        <p:nvSpPr>
          <p:cNvPr id="3" name="Content Placeholder 2">
            <a:extLst>
              <a:ext uri="{FF2B5EF4-FFF2-40B4-BE49-F238E27FC236}">
                <a16:creationId xmlns:a16="http://schemas.microsoft.com/office/drawing/2014/main" id="{BDED8CAA-DE04-410A-8786-EFBF64FFBE0B}"/>
              </a:ext>
            </a:extLst>
          </p:cNvPr>
          <p:cNvSpPr>
            <a:spLocks noGrp="1"/>
          </p:cNvSpPr>
          <p:nvPr>
            <p:ph idx="1"/>
          </p:nvPr>
        </p:nvSpPr>
        <p:spPr>
          <a:xfrm>
            <a:off x="3869268" y="1123837"/>
            <a:ext cx="7315200" cy="4789889"/>
          </a:xfrm>
        </p:spPr>
        <p:txBody>
          <a:bodyPr>
            <a:normAutofit/>
          </a:bodyPr>
          <a:lstStyle/>
          <a:p>
            <a:pPr>
              <a:buClrTx/>
            </a:pPr>
            <a:r>
              <a:rPr lang="en-US" dirty="0">
                <a:solidFill>
                  <a:schemeClr val="tx1"/>
                </a:solidFill>
              </a:rPr>
              <a:t>Section retesting appears to be an attempt by the ACT to compete with the SAT and its “</a:t>
            </a:r>
            <a:r>
              <a:rPr lang="en-US" dirty="0" err="1">
                <a:solidFill>
                  <a:schemeClr val="tx1"/>
                </a:solidFill>
              </a:rPr>
              <a:t>superscoring</a:t>
            </a:r>
            <a:r>
              <a:rPr lang="en-US" dirty="0">
                <a:solidFill>
                  <a:schemeClr val="tx1"/>
                </a:solidFill>
              </a:rPr>
              <a:t>-friendly” test</a:t>
            </a:r>
          </a:p>
          <a:p>
            <a:pPr>
              <a:buClrTx/>
            </a:pPr>
            <a:r>
              <a:rPr lang="en-US" dirty="0">
                <a:solidFill>
                  <a:schemeClr val="tx1"/>
                </a:solidFill>
              </a:rPr>
              <a:t>Admissions office software is not currently set up to deal with individual “section” scores from the ACT</a:t>
            </a:r>
          </a:p>
          <a:p>
            <a:pPr>
              <a:buClrTx/>
            </a:pPr>
            <a:r>
              <a:rPr lang="en-US" dirty="0">
                <a:solidFill>
                  <a:schemeClr val="tx1"/>
                </a:solidFill>
              </a:rPr>
              <a:t>Thus far, not a single college or university has said it will accept an ACT section score</a:t>
            </a:r>
          </a:p>
        </p:txBody>
      </p:sp>
      <p:pic>
        <p:nvPicPr>
          <p:cNvPr id="6" name="Picture 5">
            <a:extLst>
              <a:ext uri="{FF2B5EF4-FFF2-40B4-BE49-F238E27FC236}">
                <a16:creationId xmlns:a16="http://schemas.microsoft.com/office/drawing/2014/main" id="{1CA1E477-14AB-4DA2-9AC2-566668312C91}"/>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8"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6441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D02DB-D91B-4ABB-B3B2-39C942A39209}"/>
              </a:ext>
            </a:extLst>
          </p:cNvPr>
          <p:cNvSpPr>
            <a:spLocks noGrp="1"/>
          </p:cNvSpPr>
          <p:nvPr>
            <p:ph type="title"/>
          </p:nvPr>
        </p:nvSpPr>
        <p:spPr/>
        <p:txBody>
          <a:bodyPr/>
          <a:lstStyle/>
          <a:p>
            <a:r>
              <a:rPr lang="en-US" dirty="0"/>
              <a:t>Which test is best for me?</a:t>
            </a:r>
          </a:p>
        </p:txBody>
      </p:sp>
      <p:sp>
        <p:nvSpPr>
          <p:cNvPr id="3" name="Content Placeholder 2">
            <a:extLst>
              <a:ext uri="{FF2B5EF4-FFF2-40B4-BE49-F238E27FC236}">
                <a16:creationId xmlns:a16="http://schemas.microsoft.com/office/drawing/2014/main" id="{BDED8CAA-DE04-410A-8786-EFBF64FFBE0B}"/>
              </a:ext>
            </a:extLst>
          </p:cNvPr>
          <p:cNvSpPr>
            <a:spLocks noGrp="1"/>
          </p:cNvSpPr>
          <p:nvPr>
            <p:ph idx="1"/>
          </p:nvPr>
        </p:nvSpPr>
        <p:spPr>
          <a:xfrm>
            <a:off x="3869268" y="1123837"/>
            <a:ext cx="7315200" cy="4789889"/>
          </a:xfrm>
        </p:spPr>
        <p:txBody>
          <a:bodyPr>
            <a:normAutofit/>
          </a:bodyPr>
          <a:lstStyle/>
          <a:p>
            <a:pPr marL="288925" indent="-288925">
              <a:buClrTx/>
              <a:buSzPct val="100000"/>
              <a:buFont typeface="Arial" panose="020B0604020202020204" pitchFamily="34" charset="0"/>
              <a:buChar char="•"/>
            </a:pPr>
            <a:r>
              <a:rPr lang="en-US" sz="2400" dirty="0">
                <a:solidFill>
                  <a:schemeClr val="tx1"/>
                </a:solidFill>
              </a:rPr>
              <a:t>Which is the lesser of two evils for you?  More time constrained or more challenging?</a:t>
            </a:r>
          </a:p>
          <a:p>
            <a:pPr marL="288925" indent="-288925">
              <a:buClrTx/>
              <a:buSzPct val="100000"/>
              <a:buFont typeface="Arial" panose="020B0604020202020204" pitchFamily="34" charset="0"/>
              <a:buChar char="•"/>
            </a:pPr>
            <a:r>
              <a:rPr lang="en-US" sz="2400" dirty="0">
                <a:solidFill>
                  <a:schemeClr val="tx1"/>
                </a:solidFill>
              </a:rPr>
              <a:t>Take a practice ACT and SAT</a:t>
            </a:r>
          </a:p>
          <a:p>
            <a:pPr marL="288925" indent="-288925">
              <a:buClrTx/>
              <a:buSzPct val="100000"/>
              <a:buFont typeface="Arial" panose="020B0604020202020204" pitchFamily="34" charset="0"/>
              <a:buChar char="•"/>
            </a:pPr>
            <a:r>
              <a:rPr lang="en-US" sz="2400" dirty="0">
                <a:solidFill>
                  <a:schemeClr val="tx1"/>
                </a:solidFill>
              </a:rPr>
              <a:t>Use a concordance table to compare results</a:t>
            </a:r>
          </a:p>
        </p:txBody>
      </p:sp>
      <p:pic>
        <p:nvPicPr>
          <p:cNvPr id="6" name="Picture 5">
            <a:extLst>
              <a:ext uri="{FF2B5EF4-FFF2-40B4-BE49-F238E27FC236}">
                <a16:creationId xmlns:a16="http://schemas.microsoft.com/office/drawing/2014/main" id="{1CA1E477-14AB-4DA2-9AC2-566668312C91}"/>
              </a:ext>
            </a:extLst>
          </p:cNvPr>
          <p:cNvPicPr/>
          <p:nvPr/>
        </p:nvPicPr>
        <p:blipFill>
          <a:blip r:embed="rId2">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8" name="Picture 2" descr="College Inside Tr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9805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85D04-7A15-4B5A-8030-81B71880F6B5}"/>
              </a:ext>
            </a:extLst>
          </p:cNvPr>
          <p:cNvSpPr>
            <a:spLocks noGrp="1"/>
          </p:cNvSpPr>
          <p:nvPr>
            <p:ph type="title"/>
          </p:nvPr>
        </p:nvSpPr>
        <p:spPr/>
        <p:txBody>
          <a:bodyPr/>
          <a:lstStyle/>
          <a:p>
            <a:r>
              <a:rPr lang="en-US" dirty="0">
                <a:solidFill>
                  <a:schemeClr val="bg1"/>
                </a:solidFill>
              </a:rPr>
              <a:t>ACT or SAT: what’s the difference?</a:t>
            </a:r>
          </a:p>
        </p:txBody>
      </p:sp>
      <p:sp>
        <p:nvSpPr>
          <p:cNvPr id="5" name="Content Placeholder 4">
            <a:extLst>
              <a:ext uri="{FF2B5EF4-FFF2-40B4-BE49-F238E27FC236}">
                <a16:creationId xmlns:a16="http://schemas.microsoft.com/office/drawing/2014/main" id="{651BDE6D-65E4-4134-A2EC-D5493572F583}"/>
              </a:ext>
            </a:extLst>
          </p:cNvPr>
          <p:cNvSpPr>
            <a:spLocks noGrp="1"/>
          </p:cNvSpPr>
          <p:nvPr>
            <p:ph sz="half" idx="2"/>
          </p:nvPr>
        </p:nvSpPr>
        <p:spPr>
          <a:xfrm>
            <a:off x="3924051" y="1684658"/>
            <a:ext cx="3474720" cy="5009987"/>
          </a:xfrm>
        </p:spPr>
        <p:txBody>
          <a:bodyPr>
            <a:normAutofit/>
          </a:bodyPr>
          <a:lstStyle/>
          <a:p>
            <a:pPr marL="225425" indent="-225425">
              <a:spcBef>
                <a:spcPts val="600"/>
              </a:spcBef>
              <a:buClrTx/>
            </a:pPr>
            <a:r>
              <a:rPr lang="en-US" dirty="0">
                <a:solidFill>
                  <a:schemeClr val="tx1"/>
                </a:solidFill>
              </a:rPr>
              <a:t>Offered seven times each year</a:t>
            </a:r>
          </a:p>
          <a:p>
            <a:pPr marL="225425" indent="-225425">
              <a:spcBef>
                <a:spcPts val="600"/>
              </a:spcBef>
              <a:buClrTx/>
            </a:pPr>
            <a:r>
              <a:rPr lang="en-US" dirty="0">
                <a:solidFill>
                  <a:schemeClr val="tx1"/>
                </a:solidFill>
              </a:rPr>
              <a:t>Dec, Apr, Jun – Q&amp;A</a:t>
            </a:r>
          </a:p>
          <a:p>
            <a:pPr marL="225425" indent="-225425">
              <a:spcBef>
                <a:spcPts val="600"/>
              </a:spcBef>
              <a:buClrTx/>
            </a:pPr>
            <a:r>
              <a:rPr lang="en-US" dirty="0">
                <a:solidFill>
                  <a:schemeClr val="tx1"/>
                </a:solidFill>
              </a:rPr>
              <a:t>Time-constrained</a:t>
            </a:r>
          </a:p>
          <a:p>
            <a:pPr marL="625475" lvl="1" indent="-225425">
              <a:spcBef>
                <a:spcPts val="600"/>
              </a:spcBef>
              <a:spcAft>
                <a:spcPts val="0"/>
              </a:spcAft>
            </a:pPr>
            <a:r>
              <a:rPr lang="en-US" sz="2000" dirty="0">
                <a:solidFill>
                  <a:schemeClr val="tx1"/>
                </a:solidFill>
              </a:rPr>
              <a:t>215 problems in 2:55</a:t>
            </a:r>
          </a:p>
          <a:p>
            <a:pPr marL="225425" indent="-225425">
              <a:spcBef>
                <a:spcPts val="600"/>
              </a:spcBef>
              <a:buClrTx/>
            </a:pPr>
            <a:r>
              <a:rPr lang="en-US" dirty="0">
                <a:solidFill>
                  <a:schemeClr val="tx1"/>
                </a:solidFill>
              </a:rPr>
              <a:t>Straightforward  </a:t>
            </a:r>
          </a:p>
          <a:p>
            <a:pPr marL="225425" indent="-225425">
              <a:spcBef>
                <a:spcPts val="600"/>
              </a:spcBef>
              <a:buClrTx/>
            </a:pPr>
            <a:r>
              <a:rPr lang="en-US" dirty="0">
                <a:solidFill>
                  <a:schemeClr val="tx1"/>
                </a:solidFill>
              </a:rPr>
              <a:t>Math formula-heavy</a:t>
            </a:r>
          </a:p>
          <a:p>
            <a:pPr marL="225425" indent="-225425">
              <a:spcBef>
                <a:spcPts val="600"/>
              </a:spcBef>
              <a:buClrTx/>
            </a:pPr>
            <a:r>
              <a:rPr lang="en-US" dirty="0">
                <a:solidFill>
                  <a:schemeClr val="tx1"/>
                </a:solidFill>
              </a:rPr>
              <a:t>Science section</a:t>
            </a:r>
          </a:p>
          <a:p>
            <a:pPr marL="225425" indent="-225425">
              <a:spcBef>
                <a:spcPts val="600"/>
              </a:spcBef>
              <a:buClrTx/>
            </a:pPr>
            <a:r>
              <a:rPr lang="en-US" dirty="0">
                <a:solidFill>
                  <a:schemeClr val="tx1"/>
                </a:solidFill>
              </a:rPr>
              <a:t>English and writing similar</a:t>
            </a:r>
          </a:p>
          <a:p>
            <a:pPr marL="225425" indent="-225425">
              <a:spcBef>
                <a:spcPts val="600"/>
              </a:spcBef>
              <a:buClrTx/>
            </a:pPr>
            <a:r>
              <a:rPr lang="en-US" dirty="0">
                <a:solidFill>
                  <a:schemeClr val="tx1"/>
                </a:solidFill>
              </a:rPr>
              <a:t>“Optional” 40-min writing section</a:t>
            </a:r>
          </a:p>
          <a:p>
            <a:pPr marL="225425" indent="-225425">
              <a:spcBef>
                <a:spcPts val="600"/>
              </a:spcBef>
              <a:buClrTx/>
            </a:pPr>
            <a:r>
              <a:rPr lang="en-US" dirty="0">
                <a:solidFill>
                  <a:schemeClr val="tx1"/>
                </a:solidFill>
              </a:rPr>
              <a:t>40+ practice exams</a:t>
            </a:r>
          </a:p>
        </p:txBody>
      </p:sp>
      <p:sp>
        <p:nvSpPr>
          <p:cNvPr id="7" name="Content Placeholder 6">
            <a:extLst>
              <a:ext uri="{FF2B5EF4-FFF2-40B4-BE49-F238E27FC236}">
                <a16:creationId xmlns:a16="http://schemas.microsoft.com/office/drawing/2014/main" id="{6D7FA2E4-44C2-4AD0-9FA6-39FB8475C882}"/>
              </a:ext>
            </a:extLst>
          </p:cNvPr>
          <p:cNvSpPr>
            <a:spLocks noGrp="1"/>
          </p:cNvSpPr>
          <p:nvPr>
            <p:ph sz="quarter" idx="4"/>
          </p:nvPr>
        </p:nvSpPr>
        <p:spPr>
          <a:xfrm>
            <a:off x="7818463" y="1950057"/>
            <a:ext cx="3697262" cy="4910543"/>
          </a:xfrm>
        </p:spPr>
        <p:txBody>
          <a:bodyPr>
            <a:normAutofit/>
          </a:bodyPr>
          <a:lstStyle/>
          <a:p>
            <a:pPr marL="225425" indent="-225425">
              <a:spcBef>
                <a:spcPts val="600"/>
              </a:spcBef>
              <a:buClrTx/>
            </a:pPr>
            <a:r>
              <a:rPr lang="en-US" dirty="0">
                <a:solidFill>
                  <a:schemeClr val="tx1"/>
                </a:solidFill>
              </a:rPr>
              <a:t>“Redesigned” SAT debuted on March 5, 2016</a:t>
            </a:r>
          </a:p>
          <a:p>
            <a:pPr marL="225425" indent="-225425">
              <a:spcBef>
                <a:spcPts val="600"/>
              </a:spcBef>
              <a:buClrTx/>
            </a:pPr>
            <a:r>
              <a:rPr lang="en-US" dirty="0">
                <a:solidFill>
                  <a:schemeClr val="tx1"/>
                </a:solidFill>
              </a:rPr>
              <a:t>Looks like the ACT</a:t>
            </a:r>
          </a:p>
          <a:p>
            <a:pPr marL="225425" indent="-225425">
              <a:spcBef>
                <a:spcPts val="600"/>
              </a:spcBef>
              <a:buClrTx/>
            </a:pPr>
            <a:r>
              <a:rPr lang="en-US" dirty="0">
                <a:solidFill>
                  <a:schemeClr val="tx1"/>
                </a:solidFill>
              </a:rPr>
              <a:t>Offered seven times each year  </a:t>
            </a:r>
          </a:p>
          <a:p>
            <a:pPr marL="225425" indent="-225425">
              <a:spcBef>
                <a:spcPts val="600"/>
              </a:spcBef>
              <a:buClrTx/>
            </a:pPr>
            <a:r>
              <a:rPr lang="en-US" dirty="0">
                <a:solidFill>
                  <a:schemeClr val="tx1"/>
                </a:solidFill>
              </a:rPr>
              <a:t>Oct, Mar, May – Q&amp;A</a:t>
            </a:r>
          </a:p>
          <a:p>
            <a:pPr marL="225425" indent="-225425">
              <a:spcBef>
                <a:spcPts val="600"/>
              </a:spcBef>
              <a:buClrTx/>
            </a:pPr>
            <a:r>
              <a:rPr lang="en-US" dirty="0">
                <a:solidFill>
                  <a:schemeClr val="tx1"/>
                </a:solidFill>
              </a:rPr>
              <a:t>PSAT is a benchmark</a:t>
            </a:r>
          </a:p>
          <a:p>
            <a:pPr marL="225425" indent="-225425">
              <a:spcBef>
                <a:spcPts val="600"/>
              </a:spcBef>
              <a:buClrTx/>
            </a:pPr>
            <a:r>
              <a:rPr lang="en-US" dirty="0">
                <a:solidFill>
                  <a:schemeClr val="tx1"/>
                </a:solidFill>
              </a:rPr>
              <a:t>Less time-constrained</a:t>
            </a:r>
          </a:p>
          <a:p>
            <a:pPr marL="625475" lvl="1" indent="-225425">
              <a:spcBef>
                <a:spcPts val="600"/>
              </a:spcBef>
              <a:buClrTx/>
            </a:pPr>
            <a:r>
              <a:rPr lang="en-US" sz="1600" dirty="0">
                <a:solidFill>
                  <a:schemeClr val="tx1"/>
                </a:solidFill>
              </a:rPr>
              <a:t>154 problems in 3:00</a:t>
            </a:r>
          </a:p>
          <a:p>
            <a:pPr marL="225425" indent="-225425">
              <a:spcBef>
                <a:spcPts val="600"/>
              </a:spcBef>
              <a:buClrTx/>
            </a:pPr>
            <a:r>
              <a:rPr lang="en-US" u="sng" dirty="0">
                <a:solidFill>
                  <a:schemeClr val="tx1"/>
                </a:solidFill>
              </a:rPr>
              <a:t>No</a:t>
            </a:r>
            <a:r>
              <a:rPr lang="en-US" dirty="0">
                <a:solidFill>
                  <a:schemeClr val="tx1"/>
                </a:solidFill>
              </a:rPr>
              <a:t> science section </a:t>
            </a:r>
          </a:p>
          <a:p>
            <a:pPr marL="225425" indent="-225425">
              <a:spcBef>
                <a:spcPts val="600"/>
              </a:spcBef>
              <a:buClrTx/>
            </a:pPr>
            <a:r>
              <a:rPr lang="en-US" dirty="0">
                <a:solidFill>
                  <a:schemeClr val="tx1"/>
                </a:solidFill>
              </a:rPr>
              <a:t>“Optional” 50-min writing section</a:t>
            </a:r>
          </a:p>
          <a:p>
            <a:pPr marL="225425" indent="-225425">
              <a:spcBef>
                <a:spcPts val="600"/>
              </a:spcBef>
              <a:buClrTx/>
            </a:pPr>
            <a:r>
              <a:rPr lang="en-US" dirty="0">
                <a:solidFill>
                  <a:schemeClr val="tx1"/>
                </a:solidFill>
              </a:rPr>
              <a:t>18 practice exams</a:t>
            </a:r>
          </a:p>
          <a:p>
            <a:endParaRPr lang="en-US" dirty="0"/>
          </a:p>
        </p:txBody>
      </p:sp>
      <p:pic>
        <p:nvPicPr>
          <p:cNvPr id="4100" name="Picture 4" descr="Image result for act test logo">
            <a:extLst>
              <a:ext uri="{FF2B5EF4-FFF2-40B4-BE49-F238E27FC236}">
                <a16:creationId xmlns:a16="http://schemas.microsoft.com/office/drawing/2014/main" id="{FB76F75D-0449-417A-90AD-3B0DC293FE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6486" y="693580"/>
            <a:ext cx="2609850" cy="123047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Related image">
            <a:extLst>
              <a:ext uri="{FF2B5EF4-FFF2-40B4-BE49-F238E27FC236}">
                <a16:creationId xmlns:a16="http://schemas.microsoft.com/office/drawing/2014/main" id="{FA8B5CD8-9281-4CB2-8222-82F00CFCC04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4856" y="209305"/>
            <a:ext cx="2292058" cy="162084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875C4FDD-2C16-4D19-90E8-2CCAA8EE0F67}"/>
              </a:ext>
            </a:extLst>
          </p:cNvPr>
          <p:cNvPicPr/>
          <p:nvPr/>
        </p:nvPicPr>
        <p:blipFill>
          <a:blip r:embed="rId4">
            <a:extLst>
              <a:ext uri="{28A0092B-C50C-407E-A947-70E740481C1C}">
                <a14:useLocalDpi xmlns:a14="http://schemas.microsoft.com/office/drawing/2010/main" val="0"/>
              </a:ext>
            </a:extLst>
          </a:blip>
          <a:stretch>
            <a:fillRect/>
          </a:stretch>
        </p:blipFill>
        <p:spPr>
          <a:xfrm>
            <a:off x="171212" y="6134825"/>
            <a:ext cx="1248320" cy="624749"/>
          </a:xfrm>
          <a:prstGeom prst="rect">
            <a:avLst/>
          </a:prstGeom>
        </p:spPr>
      </p:pic>
      <p:pic>
        <p:nvPicPr>
          <p:cNvPr id="10" name="Picture 2" descr="College Inside Track">
            <a:extLst>
              <a:ext uri="{FF2B5EF4-FFF2-40B4-BE49-F238E27FC236}">
                <a16:creationId xmlns:a16="http://schemas.microsoft.com/office/drawing/2014/main" id="{A652A376-B51E-4B0C-BC7C-E5057DA1DEE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13123" y="6123913"/>
            <a:ext cx="1601733" cy="693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558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10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10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0" end="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
                                            <p:txEl>
                                              <p:pRg st="3" end="3"/>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
                                            <p:txEl>
                                              <p:pRg st="4" end="4"/>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
                                            <p:txEl>
                                              <p:pRg st="5" end="5"/>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
                                            <p:txEl>
                                              <p:pRg st="8" end="8"/>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Motyw pakietu Office">
  <a:themeElements>
    <a:clrScheme name="Motyw pakietu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TM03457475[[fn=Frame]]</Template>
  <TotalTime>7470</TotalTime>
  <Words>1345</Words>
  <Application>Microsoft Office PowerPoint</Application>
  <PresentationFormat>Widescreen</PresentationFormat>
  <Paragraphs>175</Paragraphs>
  <Slides>23</Slides>
  <Notes>3</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23</vt:i4>
      </vt:variant>
    </vt:vector>
  </HeadingPairs>
  <TitlesOfParts>
    <vt:vector size="33" baseType="lpstr">
      <vt:lpstr>Arial</vt:lpstr>
      <vt:lpstr>Calibri</vt:lpstr>
      <vt:lpstr>Corbel</vt:lpstr>
      <vt:lpstr>Noto Symbol</vt:lpstr>
      <vt:lpstr>Open Sans</vt:lpstr>
      <vt:lpstr>Tahoma</vt:lpstr>
      <vt:lpstr>Wingdings 2</vt:lpstr>
      <vt:lpstr>Frame</vt:lpstr>
      <vt:lpstr>Motyw pakietu Office</vt:lpstr>
      <vt:lpstr>1_Textured</vt:lpstr>
      <vt:lpstr>College Planning and Prep in the era of Covid-19</vt:lpstr>
      <vt:lpstr>College Planning and Prep in the era of Covid-19</vt:lpstr>
      <vt:lpstr>Updates from the ACT and SAT</vt:lpstr>
      <vt:lpstr>Latest test dates</vt:lpstr>
      <vt:lpstr>Changes coming to the ACT this fall</vt:lpstr>
      <vt:lpstr>Practical concerns about the changes</vt:lpstr>
      <vt:lpstr>Strategic concerns about the changes</vt:lpstr>
      <vt:lpstr>Which test is best for me?</vt:lpstr>
      <vt:lpstr>ACT or SAT: what’s the difference?</vt:lpstr>
      <vt:lpstr>When should I test?</vt:lpstr>
      <vt:lpstr>How to prepare for the tests</vt:lpstr>
      <vt:lpstr>When to prepare for the tests</vt:lpstr>
      <vt:lpstr>Insider view of how to maximize financial aid </vt:lpstr>
      <vt:lpstr>Insider view of how to maximize financial aid</vt:lpstr>
      <vt:lpstr>Insider view of how to maximize financial aid</vt:lpstr>
      <vt:lpstr>PowerPoint Presentation</vt:lpstr>
      <vt:lpstr>PowerPoint Presentation</vt:lpstr>
      <vt:lpstr>Insider view of how to maximize financial aid</vt:lpstr>
      <vt:lpstr>Insider view of how to maximize financial aid</vt:lpstr>
      <vt:lpstr>Insider view of how to maximize financial aid</vt:lpstr>
      <vt:lpstr>Anatomy of 1 College’s Merit Aid</vt:lpstr>
      <vt:lpstr>Insider view of how to maximize financial aid</vt:lpstr>
      <vt:lpstr>College Planning and Prep in the era of Covid-19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Standardized Testing</dc:title>
  <dc:creator>ron michalak</dc:creator>
  <cp:lastModifiedBy>ron michalak</cp:lastModifiedBy>
  <cp:revision>70</cp:revision>
  <dcterms:created xsi:type="dcterms:W3CDTF">2017-12-04T21:49:22Z</dcterms:created>
  <dcterms:modified xsi:type="dcterms:W3CDTF">2020-04-28T23:32:02Z</dcterms:modified>
</cp:coreProperties>
</file>